
<file path=[Content_Types].xml><?xml version="1.0" encoding="utf-8"?>
<Types xmlns="http://schemas.openxmlformats.org/package/2006/content-types">
  <Default Extension="fntdata" ContentType="application/x-fontdata"/>
  <Default Extension="jpeg" ContentType="image/jpeg"/>
  <Default Extension="mov" ContentType="video/quicktime"/>
  <Default Extension="mp3" ContentType="audio/m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0"/>
  </p:notesMasterIdLst>
  <p:sldIdLst>
    <p:sldId id="256" r:id="rId5"/>
    <p:sldId id="257" r:id="rId6"/>
    <p:sldId id="259" r:id="rId7"/>
    <p:sldId id="260" r:id="rId8"/>
    <p:sldId id="268" r:id="rId9"/>
    <p:sldId id="269" r:id="rId10"/>
    <p:sldId id="275" r:id="rId11"/>
    <p:sldId id="262" r:id="rId12"/>
    <p:sldId id="265" r:id="rId13"/>
    <p:sldId id="267" r:id="rId14"/>
    <p:sldId id="261" r:id="rId15"/>
    <p:sldId id="270" r:id="rId16"/>
    <p:sldId id="266" r:id="rId17"/>
    <p:sldId id="271" r:id="rId18"/>
    <p:sldId id="272" r:id="rId19"/>
  </p:sldIdLst>
  <p:sldSz cx="18288000" cy="10287000"/>
  <p:notesSz cx="6858000" cy="9144000"/>
  <p:embeddedFontLst>
    <p:embeddedFont>
      <p:font typeface="Aharoni" panose="02010803020104030203" pitchFamily="2" charset="-79"/>
      <p:bold r:id="rId21"/>
    </p:embeddedFont>
    <p:embeddedFont>
      <p:font typeface="Intro Rust" pitchFamily="2" charset="0"/>
      <p:regular r:id="rId22"/>
    </p:embeddedFont>
    <p:embeddedFont>
      <p:font typeface="Poppins" panose="020B0604020202020204" pitchFamily="34" charset="0"/>
      <p:regular r:id="rId23"/>
      <p:bold r:id="rId24"/>
      <p:italic r:id="rId25"/>
      <p:boldItalic r:id="rId26"/>
    </p:embeddedFont>
    <p:embeddedFont>
      <p:font typeface="Poppins Bold" pitchFamily="2" charset="77"/>
      <p:regular r:id="rId27"/>
      <p:bold r:id="rId28"/>
    </p:embeddedFont>
    <p:embeddedFont>
      <p:font typeface="Poppins Bold Italics" pitchFamily="2" charset="77"/>
      <p:regular r:id="rId29"/>
    </p:embeddedFont>
    <p:embeddedFont>
      <p:font typeface="Poppins Ultra-Bold" pitchFamily="2" charset="77"/>
      <p:regular r:id="rId30"/>
    </p:embeddedFont>
    <p:embeddedFont>
      <p:font typeface="Poppins Ultra-Bold Italics" pitchFamily="2" charset="77"/>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ACDEB9-53B1-4CA2-4F1D-351AC7DBC3F5}" v="485" dt="2024-04-03T23:08:35.900"/>
    <p1510:client id="{59E236D3-DDE5-F56B-BE17-C18FBE3EEC13}" v="59" dt="2024-04-03T23:44:56.499"/>
    <p1510:client id="{820CF5E0-64AC-7E28-876E-09E58FCA644B}" v="2" dt="2024-04-03T14:15:48.515"/>
    <p1510:client id="{84666086-4E71-C322-B377-4E50870F8768}" v="533" dt="2024-04-03T23:36:47.394"/>
    <p1510:client id="{DC419B7A-CB5D-B04D-8301-3BBAAF0409E4}" v="1" dt="2024-04-03T23:10:11.9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21" Type="http://schemas.openxmlformats.org/officeDocument/2006/relationships/font" Target="fonts/font1.fntdata"/><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font" Target="fonts/font8.fntdata"/><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1.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rto, Manny" userId="S::mtorto@clarku.edu::a7668ad4-9a50-45fe-b978-0a8e0c8f478d" providerId="AD" clId="Web-{820CF5E0-64AC-7E28-876E-09E58FCA644B}"/>
    <pc:docChg chg="modSld">
      <pc:chgData name="Torto, Manny" userId="S::mtorto@clarku.edu::a7668ad4-9a50-45fe-b978-0a8e0c8f478d" providerId="AD" clId="Web-{820CF5E0-64AC-7E28-876E-09E58FCA644B}" dt="2024-04-03T14:18:36.239" v="70"/>
      <pc:docMkLst>
        <pc:docMk/>
      </pc:docMkLst>
      <pc:sldChg chg="modNotes">
        <pc:chgData name="Torto, Manny" userId="S::mtorto@clarku.edu::a7668ad4-9a50-45fe-b978-0a8e0c8f478d" providerId="AD" clId="Web-{820CF5E0-64AC-7E28-876E-09E58FCA644B}" dt="2024-04-03T14:13:42.886" v="0"/>
        <pc:sldMkLst>
          <pc:docMk/>
          <pc:sldMk cId="0" sldId="257"/>
        </pc:sldMkLst>
      </pc:sldChg>
      <pc:sldChg chg="modNotes">
        <pc:chgData name="Torto, Manny" userId="S::mtorto@clarku.edu::a7668ad4-9a50-45fe-b978-0a8e0c8f478d" providerId="AD" clId="Web-{820CF5E0-64AC-7E28-876E-09E58FCA644B}" dt="2024-04-03T14:14:01.090" v="1"/>
        <pc:sldMkLst>
          <pc:docMk/>
          <pc:sldMk cId="0" sldId="259"/>
        </pc:sldMkLst>
      </pc:sldChg>
      <pc:sldChg chg="modNotes">
        <pc:chgData name="Torto, Manny" userId="S::mtorto@clarku.edu::a7668ad4-9a50-45fe-b978-0a8e0c8f478d" providerId="AD" clId="Web-{820CF5E0-64AC-7E28-876E-09E58FCA644B}" dt="2024-04-03T14:14:26.403" v="3"/>
        <pc:sldMkLst>
          <pc:docMk/>
          <pc:sldMk cId="0" sldId="260"/>
        </pc:sldMkLst>
      </pc:sldChg>
      <pc:sldChg chg="modNotes">
        <pc:chgData name="Torto, Manny" userId="S::mtorto@clarku.edu::a7668ad4-9a50-45fe-b978-0a8e0c8f478d" providerId="AD" clId="Web-{820CF5E0-64AC-7E28-876E-09E58FCA644B}" dt="2024-04-03T14:18:36.239" v="70"/>
        <pc:sldMkLst>
          <pc:docMk/>
          <pc:sldMk cId="0" sldId="261"/>
        </pc:sldMkLst>
      </pc:sldChg>
      <pc:sldChg chg="modNotes">
        <pc:chgData name="Torto, Manny" userId="S::mtorto@clarku.edu::a7668ad4-9a50-45fe-b978-0a8e0c8f478d" providerId="AD" clId="Web-{820CF5E0-64AC-7E28-876E-09E58FCA644B}" dt="2024-04-03T14:15:33.733" v="11"/>
        <pc:sldMkLst>
          <pc:docMk/>
          <pc:sldMk cId="0" sldId="262"/>
        </pc:sldMkLst>
      </pc:sldChg>
      <pc:sldChg chg="modNotes">
        <pc:chgData name="Torto, Manny" userId="S::mtorto@clarku.edu::a7668ad4-9a50-45fe-b978-0a8e0c8f478d" providerId="AD" clId="Web-{820CF5E0-64AC-7E28-876E-09E58FCA644B}" dt="2024-04-03T14:15:48.359" v="13"/>
        <pc:sldMkLst>
          <pc:docMk/>
          <pc:sldMk cId="0" sldId="265"/>
        </pc:sldMkLst>
      </pc:sldChg>
      <pc:sldChg chg="modNotes">
        <pc:chgData name="Torto, Manny" userId="S::mtorto@clarku.edu::a7668ad4-9a50-45fe-b978-0a8e0c8f478d" providerId="AD" clId="Web-{820CF5E0-64AC-7E28-876E-09E58FCA644B}" dt="2024-04-03T14:16:57.657" v="50"/>
        <pc:sldMkLst>
          <pc:docMk/>
          <pc:sldMk cId="0" sldId="266"/>
        </pc:sldMkLst>
      </pc:sldChg>
      <pc:sldChg chg="modNotes">
        <pc:chgData name="Torto, Manny" userId="S::mtorto@clarku.edu::a7668ad4-9a50-45fe-b978-0a8e0c8f478d" providerId="AD" clId="Web-{820CF5E0-64AC-7E28-876E-09E58FCA644B}" dt="2024-04-03T14:16:59.861" v="51"/>
        <pc:sldMkLst>
          <pc:docMk/>
          <pc:sldMk cId="0" sldId="267"/>
        </pc:sldMkLst>
      </pc:sldChg>
      <pc:sldChg chg="modNotes">
        <pc:chgData name="Torto, Manny" userId="S::mtorto@clarku.edu::a7668ad4-9a50-45fe-b978-0a8e0c8f478d" providerId="AD" clId="Web-{820CF5E0-64AC-7E28-876E-09E58FCA644B}" dt="2024-04-03T14:14:43.919" v="5"/>
        <pc:sldMkLst>
          <pc:docMk/>
          <pc:sldMk cId="0" sldId="268"/>
        </pc:sldMkLst>
      </pc:sldChg>
      <pc:sldChg chg="modNotes">
        <pc:chgData name="Torto, Manny" userId="S::mtorto@clarku.edu::a7668ad4-9a50-45fe-b978-0a8e0c8f478d" providerId="AD" clId="Web-{820CF5E0-64AC-7E28-876E-09E58FCA644B}" dt="2024-04-03T14:15:14.123" v="8"/>
        <pc:sldMkLst>
          <pc:docMk/>
          <pc:sldMk cId="0" sldId="269"/>
        </pc:sldMkLst>
      </pc:sldChg>
      <pc:sldChg chg="modNotes">
        <pc:chgData name="Torto, Manny" userId="S::mtorto@clarku.edu::a7668ad4-9a50-45fe-b978-0a8e0c8f478d" providerId="AD" clId="Web-{820CF5E0-64AC-7E28-876E-09E58FCA644B}" dt="2024-04-03T14:17:37.362" v="54"/>
        <pc:sldMkLst>
          <pc:docMk/>
          <pc:sldMk cId="0" sldId="270"/>
        </pc:sldMkLst>
      </pc:sldChg>
      <pc:sldChg chg="modNotes">
        <pc:chgData name="Torto, Manny" userId="S::mtorto@clarku.edu::a7668ad4-9a50-45fe-b978-0a8e0c8f478d" providerId="AD" clId="Web-{820CF5E0-64AC-7E28-876E-09E58FCA644B}" dt="2024-04-03T14:17:54.284" v="56"/>
        <pc:sldMkLst>
          <pc:docMk/>
          <pc:sldMk cId="0" sldId="271"/>
        </pc:sldMkLst>
      </pc:sldChg>
      <pc:sldChg chg="modNotes">
        <pc:chgData name="Torto, Manny" userId="S::mtorto@clarku.edu::a7668ad4-9a50-45fe-b978-0a8e0c8f478d" providerId="AD" clId="Web-{820CF5E0-64AC-7E28-876E-09E58FCA644B}" dt="2024-04-03T14:14:57.154" v="6"/>
        <pc:sldMkLst>
          <pc:docMk/>
          <pc:sldMk cId="874425823" sldId="275"/>
        </pc:sldMkLst>
      </pc:sldChg>
    </pc:docChg>
  </pc:docChgLst>
  <pc:docChgLst>
    <pc:chgData name="Torto, Manny" userId="S::mtorto@clarku.edu::a7668ad4-9a50-45fe-b978-0a8e0c8f478d" providerId="AD" clId="Web-{24ACDEB9-53B1-4CA2-4F1D-351AC7DBC3F5}"/>
    <pc:docChg chg="modSld sldOrd">
      <pc:chgData name="Torto, Manny" userId="S::mtorto@clarku.edu::a7668ad4-9a50-45fe-b978-0a8e0c8f478d" providerId="AD" clId="Web-{24ACDEB9-53B1-4CA2-4F1D-351AC7DBC3F5}" dt="2024-04-03T23:08:35.900" v="300" actId="20577"/>
      <pc:docMkLst>
        <pc:docMk/>
      </pc:docMkLst>
      <pc:sldChg chg="modSp">
        <pc:chgData name="Torto, Manny" userId="S::mtorto@clarku.edu::a7668ad4-9a50-45fe-b978-0a8e0c8f478d" providerId="AD" clId="Web-{24ACDEB9-53B1-4CA2-4F1D-351AC7DBC3F5}" dt="2024-04-03T23:08:35.900" v="300" actId="20577"/>
        <pc:sldMkLst>
          <pc:docMk/>
          <pc:sldMk cId="0" sldId="259"/>
        </pc:sldMkLst>
        <pc:spChg chg="mod">
          <ac:chgData name="Torto, Manny" userId="S::mtorto@clarku.edu::a7668ad4-9a50-45fe-b978-0a8e0c8f478d" providerId="AD" clId="Web-{24ACDEB9-53B1-4CA2-4F1D-351AC7DBC3F5}" dt="2024-04-03T23:08:35.900" v="300" actId="20577"/>
          <ac:spMkLst>
            <pc:docMk/>
            <pc:sldMk cId="0" sldId="259"/>
            <ac:spMk id="4" creationId="{00000000-0000-0000-0000-000000000000}"/>
          </ac:spMkLst>
        </pc:spChg>
        <pc:spChg chg="mod">
          <ac:chgData name="Torto, Manny" userId="S::mtorto@clarku.edu::a7668ad4-9a50-45fe-b978-0a8e0c8f478d" providerId="AD" clId="Web-{24ACDEB9-53B1-4CA2-4F1D-351AC7DBC3F5}" dt="2024-04-03T23:00:57.151" v="197" actId="1076"/>
          <ac:spMkLst>
            <pc:docMk/>
            <pc:sldMk cId="0" sldId="259"/>
            <ac:spMk id="6" creationId="{2AE01AD9-CBFD-7010-5033-733CB7260A5C}"/>
          </ac:spMkLst>
        </pc:spChg>
      </pc:sldChg>
      <pc:sldChg chg="modSp">
        <pc:chgData name="Torto, Manny" userId="S::mtorto@clarku.edu::a7668ad4-9a50-45fe-b978-0a8e0c8f478d" providerId="AD" clId="Web-{24ACDEB9-53B1-4CA2-4F1D-351AC7DBC3F5}" dt="2024-04-03T22:55:27.766" v="39" actId="20577"/>
        <pc:sldMkLst>
          <pc:docMk/>
          <pc:sldMk cId="0" sldId="261"/>
        </pc:sldMkLst>
        <pc:spChg chg="mod">
          <ac:chgData name="Torto, Manny" userId="S::mtorto@clarku.edu::a7668ad4-9a50-45fe-b978-0a8e0c8f478d" providerId="AD" clId="Web-{24ACDEB9-53B1-4CA2-4F1D-351AC7DBC3F5}" dt="2024-04-03T22:55:27.766" v="39" actId="20577"/>
          <ac:spMkLst>
            <pc:docMk/>
            <pc:sldMk cId="0" sldId="261"/>
            <ac:spMk id="5" creationId="{00000000-0000-0000-0000-000000000000}"/>
          </ac:spMkLst>
        </pc:spChg>
      </pc:sldChg>
      <pc:sldChg chg="modSp">
        <pc:chgData name="Torto, Manny" userId="S::mtorto@clarku.edu::a7668ad4-9a50-45fe-b978-0a8e0c8f478d" providerId="AD" clId="Web-{24ACDEB9-53B1-4CA2-4F1D-351AC7DBC3F5}" dt="2024-04-03T22:53:57.060" v="35" actId="20577"/>
        <pc:sldMkLst>
          <pc:docMk/>
          <pc:sldMk cId="0" sldId="262"/>
        </pc:sldMkLst>
        <pc:spChg chg="mod">
          <ac:chgData name="Torto, Manny" userId="S::mtorto@clarku.edu::a7668ad4-9a50-45fe-b978-0a8e0c8f478d" providerId="AD" clId="Web-{24ACDEB9-53B1-4CA2-4F1D-351AC7DBC3F5}" dt="2024-04-03T22:53:50.732" v="30" actId="20577"/>
          <ac:spMkLst>
            <pc:docMk/>
            <pc:sldMk cId="0" sldId="262"/>
            <ac:spMk id="9" creationId="{00000000-0000-0000-0000-000000000000}"/>
          </ac:spMkLst>
        </pc:spChg>
        <pc:spChg chg="mod">
          <ac:chgData name="Torto, Manny" userId="S::mtorto@clarku.edu::a7668ad4-9a50-45fe-b978-0a8e0c8f478d" providerId="AD" clId="Web-{24ACDEB9-53B1-4CA2-4F1D-351AC7DBC3F5}" dt="2024-04-03T22:53:57.060" v="35" actId="20577"/>
          <ac:spMkLst>
            <pc:docMk/>
            <pc:sldMk cId="0" sldId="262"/>
            <ac:spMk id="10" creationId="{00000000-0000-0000-0000-000000000000}"/>
          </ac:spMkLst>
        </pc:spChg>
        <pc:spChg chg="mod">
          <ac:chgData name="Torto, Manny" userId="S::mtorto@clarku.edu::a7668ad4-9a50-45fe-b978-0a8e0c8f478d" providerId="AD" clId="Web-{24ACDEB9-53B1-4CA2-4F1D-351AC7DBC3F5}" dt="2024-04-03T22:52:55.183" v="7" actId="20577"/>
          <ac:spMkLst>
            <pc:docMk/>
            <pc:sldMk cId="0" sldId="262"/>
            <ac:spMk id="13" creationId="{00000000-0000-0000-0000-000000000000}"/>
          </ac:spMkLst>
        </pc:spChg>
        <pc:spChg chg="mod">
          <ac:chgData name="Torto, Manny" userId="S::mtorto@clarku.edu::a7668ad4-9a50-45fe-b978-0a8e0c8f478d" providerId="AD" clId="Web-{24ACDEB9-53B1-4CA2-4F1D-351AC7DBC3F5}" dt="2024-04-03T22:53:34.013" v="22" actId="20577"/>
          <ac:spMkLst>
            <pc:docMk/>
            <pc:sldMk cId="0" sldId="262"/>
            <ac:spMk id="22" creationId="{386EDC06-9A8C-F176-52CD-E5D441B7A877}"/>
          </ac:spMkLst>
        </pc:spChg>
        <pc:spChg chg="mod">
          <ac:chgData name="Torto, Manny" userId="S::mtorto@clarku.edu::a7668ad4-9a50-45fe-b978-0a8e0c8f478d" providerId="AD" clId="Web-{24ACDEB9-53B1-4CA2-4F1D-351AC7DBC3F5}" dt="2024-04-03T22:53:14.481" v="16" actId="20577"/>
          <ac:spMkLst>
            <pc:docMk/>
            <pc:sldMk cId="0" sldId="262"/>
            <ac:spMk id="23" creationId="{CBEB8023-D4F9-FD07-D7F4-63787C0D12DD}"/>
          </ac:spMkLst>
        </pc:spChg>
      </pc:sldChg>
      <pc:sldChg chg="modSp">
        <pc:chgData name="Torto, Manny" userId="S::mtorto@clarku.edu::a7668ad4-9a50-45fe-b978-0a8e0c8f478d" providerId="AD" clId="Web-{24ACDEB9-53B1-4CA2-4F1D-351AC7DBC3F5}" dt="2024-04-03T22:58:39.241" v="147" actId="20577"/>
        <pc:sldMkLst>
          <pc:docMk/>
          <pc:sldMk cId="0" sldId="265"/>
        </pc:sldMkLst>
        <pc:spChg chg="mod">
          <ac:chgData name="Torto, Manny" userId="S::mtorto@clarku.edu::a7668ad4-9a50-45fe-b978-0a8e0c8f478d" providerId="AD" clId="Web-{24ACDEB9-53B1-4CA2-4F1D-351AC7DBC3F5}" dt="2024-04-03T22:58:39.241" v="147" actId="20577"/>
          <ac:spMkLst>
            <pc:docMk/>
            <pc:sldMk cId="0" sldId="265"/>
            <ac:spMk id="4" creationId="{00000000-0000-0000-0000-000000000000}"/>
          </ac:spMkLst>
        </pc:spChg>
      </pc:sldChg>
      <pc:sldChg chg="modSp ord">
        <pc:chgData name="Torto, Manny" userId="S::mtorto@clarku.edu::a7668ad4-9a50-45fe-b978-0a8e0c8f478d" providerId="AD" clId="Web-{24ACDEB9-53B1-4CA2-4F1D-351AC7DBC3F5}" dt="2024-04-03T22:56:16.674" v="47"/>
        <pc:sldMkLst>
          <pc:docMk/>
          <pc:sldMk cId="0" sldId="266"/>
        </pc:sldMkLst>
        <pc:spChg chg="mod">
          <ac:chgData name="Torto, Manny" userId="S::mtorto@clarku.edu::a7668ad4-9a50-45fe-b978-0a8e0c8f478d" providerId="AD" clId="Web-{24ACDEB9-53B1-4CA2-4F1D-351AC7DBC3F5}" dt="2024-04-03T22:56:06.689" v="46" actId="20577"/>
          <ac:spMkLst>
            <pc:docMk/>
            <pc:sldMk cId="0" sldId="266"/>
            <ac:spMk id="3" creationId="{00000000-0000-0000-0000-000000000000}"/>
          </ac:spMkLst>
        </pc:spChg>
      </pc:sldChg>
      <pc:sldChg chg="delSp modSp">
        <pc:chgData name="Torto, Manny" userId="S::mtorto@clarku.edu::a7668ad4-9a50-45fe-b978-0a8e0c8f478d" providerId="AD" clId="Web-{24ACDEB9-53B1-4CA2-4F1D-351AC7DBC3F5}" dt="2024-04-03T23:00:30.526" v="191" actId="20577"/>
        <pc:sldMkLst>
          <pc:docMk/>
          <pc:sldMk cId="0" sldId="269"/>
        </pc:sldMkLst>
        <pc:spChg chg="mod">
          <ac:chgData name="Torto, Manny" userId="S::mtorto@clarku.edu::a7668ad4-9a50-45fe-b978-0a8e0c8f478d" providerId="AD" clId="Web-{24ACDEB9-53B1-4CA2-4F1D-351AC7DBC3F5}" dt="2024-04-03T23:00:30.526" v="191" actId="20577"/>
          <ac:spMkLst>
            <pc:docMk/>
            <pc:sldMk cId="0" sldId="269"/>
            <ac:spMk id="2" creationId="{00000000-0000-0000-0000-000000000000}"/>
          </ac:spMkLst>
        </pc:spChg>
        <pc:spChg chg="del">
          <ac:chgData name="Torto, Manny" userId="S::mtorto@clarku.edu::a7668ad4-9a50-45fe-b978-0a8e0c8f478d" providerId="AD" clId="Web-{24ACDEB9-53B1-4CA2-4F1D-351AC7DBC3F5}" dt="2024-04-03T23:00:20.010" v="189"/>
          <ac:spMkLst>
            <pc:docMk/>
            <pc:sldMk cId="0" sldId="269"/>
            <ac:spMk id="5" creationId="{D9B590E7-7C89-DFEC-0B7D-62DDF5674AB4}"/>
          </ac:spMkLst>
        </pc:spChg>
      </pc:sldChg>
      <pc:sldChg chg="modSp">
        <pc:chgData name="Torto, Manny" userId="S::mtorto@clarku.edu::a7668ad4-9a50-45fe-b978-0a8e0c8f478d" providerId="AD" clId="Web-{24ACDEB9-53B1-4CA2-4F1D-351AC7DBC3F5}" dt="2024-04-03T22:58:19.803" v="146" actId="20577"/>
        <pc:sldMkLst>
          <pc:docMk/>
          <pc:sldMk cId="0" sldId="270"/>
        </pc:sldMkLst>
        <pc:spChg chg="mod">
          <ac:chgData name="Torto, Manny" userId="S::mtorto@clarku.edu::a7668ad4-9a50-45fe-b978-0a8e0c8f478d" providerId="AD" clId="Web-{24ACDEB9-53B1-4CA2-4F1D-351AC7DBC3F5}" dt="2024-04-03T22:58:19.803" v="146" actId="20577"/>
          <ac:spMkLst>
            <pc:docMk/>
            <pc:sldMk cId="0" sldId="270"/>
            <ac:spMk id="4" creationId="{00000000-0000-0000-0000-000000000000}"/>
          </ac:spMkLst>
        </pc:spChg>
      </pc:sldChg>
    </pc:docChg>
  </pc:docChgLst>
  <pc:docChgLst>
    <pc:chgData name="Torto, Manny" userId="S::mtorto@clarku.edu::a7668ad4-9a50-45fe-b978-0a8e0c8f478d" providerId="AD" clId="Web-{84666086-4E71-C322-B377-4E50870F8768}"/>
    <pc:docChg chg="modSld sldOrd">
      <pc:chgData name="Torto, Manny" userId="S::mtorto@clarku.edu::a7668ad4-9a50-45fe-b978-0a8e0c8f478d" providerId="AD" clId="Web-{84666086-4E71-C322-B377-4E50870F8768}" dt="2024-04-03T23:36:43.144" v="767"/>
      <pc:docMkLst>
        <pc:docMk/>
      </pc:docMkLst>
      <pc:sldChg chg="addSp delSp modSp modNotes">
        <pc:chgData name="Torto, Manny" userId="S::mtorto@clarku.edu::a7668ad4-9a50-45fe-b978-0a8e0c8f478d" providerId="AD" clId="Web-{84666086-4E71-C322-B377-4E50870F8768}" dt="2024-04-03T23:35:57.799" v="759"/>
        <pc:sldMkLst>
          <pc:docMk/>
          <pc:sldMk cId="0" sldId="259"/>
        </pc:sldMkLst>
        <pc:spChg chg="add mod">
          <ac:chgData name="Torto, Manny" userId="S::mtorto@clarku.edu::a7668ad4-9a50-45fe-b978-0a8e0c8f478d" providerId="AD" clId="Web-{84666086-4E71-C322-B377-4E50870F8768}" dt="2024-04-03T23:13:40.716" v="55" actId="1076"/>
          <ac:spMkLst>
            <pc:docMk/>
            <pc:sldMk cId="0" sldId="259"/>
            <ac:spMk id="3" creationId="{3C8CC5A7-30CE-5C3B-B696-4FCD86860BFB}"/>
          </ac:spMkLst>
        </pc:spChg>
        <pc:spChg chg="mod ord">
          <ac:chgData name="Torto, Manny" userId="S::mtorto@clarku.edu::a7668ad4-9a50-45fe-b978-0a8e0c8f478d" providerId="AD" clId="Web-{84666086-4E71-C322-B377-4E50870F8768}" dt="2024-04-03T23:14:40.749" v="85" actId="20577"/>
          <ac:spMkLst>
            <pc:docMk/>
            <pc:sldMk cId="0" sldId="259"/>
            <ac:spMk id="4" creationId="{00000000-0000-0000-0000-000000000000}"/>
          </ac:spMkLst>
        </pc:spChg>
        <pc:spChg chg="mod ord">
          <ac:chgData name="Torto, Manny" userId="S::mtorto@clarku.edu::a7668ad4-9a50-45fe-b978-0a8e0c8f478d" providerId="AD" clId="Web-{84666086-4E71-C322-B377-4E50870F8768}" dt="2024-04-03T23:11:59.994" v="15"/>
          <ac:spMkLst>
            <pc:docMk/>
            <pc:sldMk cId="0" sldId="259"/>
            <ac:spMk id="6" creationId="{2AE01AD9-CBFD-7010-5033-733CB7260A5C}"/>
          </ac:spMkLst>
        </pc:spChg>
        <pc:spChg chg="add del">
          <ac:chgData name="Torto, Manny" userId="S::mtorto@clarku.edu::a7668ad4-9a50-45fe-b978-0a8e0c8f478d" providerId="AD" clId="Web-{84666086-4E71-C322-B377-4E50870F8768}" dt="2024-04-03T23:11:59.994" v="15"/>
          <ac:spMkLst>
            <pc:docMk/>
            <pc:sldMk cId="0" sldId="259"/>
            <ac:spMk id="10" creationId="{F13C74B1-5B17-4795-BED0-7140497B445A}"/>
          </ac:spMkLst>
        </pc:spChg>
        <pc:spChg chg="add del">
          <ac:chgData name="Torto, Manny" userId="S::mtorto@clarku.edu::a7668ad4-9a50-45fe-b978-0a8e0c8f478d" providerId="AD" clId="Web-{84666086-4E71-C322-B377-4E50870F8768}" dt="2024-04-03T23:11:59.994" v="15"/>
          <ac:spMkLst>
            <pc:docMk/>
            <pc:sldMk cId="0" sldId="259"/>
            <ac:spMk id="12" creationId="{D4974D33-8DC5-464E-8C6D-BE58F0669C17}"/>
          </ac:spMkLst>
        </pc:spChg>
        <pc:spChg chg="add del">
          <ac:chgData name="Torto, Manny" userId="S::mtorto@clarku.edu::a7668ad4-9a50-45fe-b978-0a8e0c8f478d" providerId="AD" clId="Web-{84666086-4E71-C322-B377-4E50870F8768}" dt="2024-04-03T23:10:54.696" v="3"/>
          <ac:spMkLst>
            <pc:docMk/>
            <pc:sldMk cId="0" sldId="259"/>
            <ac:spMk id="17" creationId="{2172A0AC-3DCE-4672-BCAF-28FEF91F6020}"/>
          </ac:spMkLst>
        </pc:spChg>
        <pc:spChg chg="add del">
          <ac:chgData name="Torto, Manny" userId="S::mtorto@clarku.edu::a7668ad4-9a50-45fe-b978-0a8e0c8f478d" providerId="AD" clId="Web-{84666086-4E71-C322-B377-4E50870F8768}" dt="2024-04-03T23:10:54.696" v="3"/>
          <ac:spMkLst>
            <pc:docMk/>
            <pc:sldMk cId="0" sldId="259"/>
            <ac:spMk id="19" creationId="{AE6F1C77-EDC9-4C5F-8C1C-62DD46BDA3C3}"/>
          </ac:spMkLst>
        </pc:spChg>
        <pc:spChg chg="add del">
          <ac:chgData name="Torto, Manny" userId="S::mtorto@clarku.edu::a7668ad4-9a50-45fe-b978-0a8e0c8f478d" providerId="AD" clId="Web-{84666086-4E71-C322-B377-4E50870F8768}" dt="2024-04-03T23:11:38.056" v="11"/>
          <ac:spMkLst>
            <pc:docMk/>
            <pc:sldMk cId="0" sldId="259"/>
            <ac:spMk id="23" creationId="{5DFA5EF5-56B1-49EE-B0BB-69B6399FAD9F}"/>
          </ac:spMkLst>
        </pc:spChg>
        <pc:spChg chg="add del">
          <ac:chgData name="Torto, Manny" userId="S::mtorto@clarku.edu::a7668ad4-9a50-45fe-b978-0a8e0c8f478d" providerId="AD" clId="Web-{84666086-4E71-C322-B377-4E50870F8768}" dt="2024-04-03T23:11:15.196" v="7"/>
          <ac:spMkLst>
            <pc:docMk/>
            <pc:sldMk cId="0" sldId="259"/>
            <ac:spMk id="24" creationId="{8EB2B82E-9519-13BE-F662-21976E2C7A9C}"/>
          </ac:spMkLst>
        </pc:spChg>
        <pc:spChg chg="add del">
          <ac:chgData name="Torto, Manny" userId="S::mtorto@clarku.edu::a7668ad4-9a50-45fe-b978-0a8e0c8f478d" providerId="AD" clId="Web-{84666086-4E71-C322-B377-4E50870F8768}" dt="2024-04-03T23:11:38.056" v="11"/>
          <ac:spMkLst>
            <pc:docMk/>
            <pc:sldMk cId="0" sldId="259"/>
            <ac:spMk id="29" creationId="{AFB5468C-305B-445A-A53B-93DB583365AE}"/>
          </ac:spMkLst>
        </pc:spChg>
        <pc:spChg chg="add del">
          <ac:chgData name="Torto, Manny" userId="S::mtorto@clarku.edu::a7668ad4-9a50-45fe-b978-0a8e0c8f478d" providerId="AD" clId="Web-{84666086-4E71-C322-B377-4E50870F8768}" dt="2024-04-03T23:11:38.056" v="11"/>
          <ac:spMkLst>
            <pc:docMk/>
            <pc:sldMk cId="0" sldId="259"/>
            <ac:spMk id="30" creationId="{A2CDF4EC-7B47-436E-927B-575404258573}"/>
          </ac:spMkLst>
        </pc:spChg>
        <pc:spChg chg="add del">
          <ac:chgData name="Torto, Manny" userId="S::mtorto@clarku.edu::a7668ad4-9a50-45fe-b978-0a8e0c8f478d" providerId="AD" clId="Web-{84666086-4E71-C322-B377-4E50870F8768}" dt="2024-04-03T23:11:38.056" v="11"/>
          <ac:spMkLst>
            <pc:docMk/>
            <pc:sldMk cId="0" sldId="259"/>
            <ac:spMk id="31" creationId="{EF273D9E-5BEA-459A-918F-AF5ACA258471}"/>
          </ac:spMkLst>
        </pc:spChg>
        <pc:spChg chg="add del">
          <ac:chgData name="Torto, Manny" userId="S::mtorto@clarku.edu::a7668ad4-9a50-45fe-b978-0a8e0c8f478d" providerId="AD" clId="Web-{84666086-4E71-C322-B377-4E50870F8768}" dt="2024-04-03T23:11:47.009" v="13"/>
          <ac:spMkLst>
            <pc:docMk/>
            <pc:sldMk cId="0" sldId="259"/>
            <ac:spMk id="33" creationId="{2172A0AC-3DCE-4672-BCAF-28FEF91F6020}"/>
          </ac:spMkLst>
        </pc:spChg>
        <pc:spChg chg="add del">
          <ac:chgData name="Torto, Manny" userId="S::mtorto@clarku.edu::a7668ad4-9a50-45fe-b978-0a8e0c8f478d" providerId="AD" clId="Web-{84666086-4E71-C322-B377-4E50870F8768}" dt="2024-04-03T23:11:47.009" v="13"/>
          <ac:spMkLst>
            <pc:docMk/>
            <pc:sldMk cId="0" sldId="259"/>
            <ac:spMk id="34" creationId="{AE6F1C77-EDC9-4C5F-8C1C-62DD46BDA3C3}"/>
          </ac:spMkLst>
        </pc:spChg>
        <pc:spChg chg="add del">
          <ac:chgData name="Torto, Manny" userId="S::mtorto@clarku.edu::a7668ad4-9a50-45fe-b978-0a8e0c8f478d" providerId="AD" clId="Web-{84666086-4E71-C322-B377-4E50870F8768}" dt="2024-04-03T23:11:59.994" v="15"/>
          <ac:spMkLst>
            <pc:docMk/>
            <pc:sldMk cId="0" sldId="259"/>
            <ac:spMk id="36" creationId="{913AE63C-D5B4-45D1-ACFC-648CFFCF9805}"/>
          </ac:spMkLst>
        </pc:spChg>
        <pc:grpChg chg="add del">
          <ac:chgData name="Torto, Manny" userId="S::mtorto@clarku.edu::a7668ad4-9a50-45fe-b978-0a8e0c8f478d" providerId="AD" clId="Web-{84666086-4E71-C322-B377-4E50870F8768}" dt="2024-04-03T23:11:03.649" v="5"/>
          <ac:grpSpMkLst>
            <pc:docMk/>
            <pc:sldMk cId="0" sldId="259"/>
            <ac:grpSpMk id="21" creationId="{923615DC-F5A3-677C-DB79-DA387F11FC43}"/>
          </ac:grpSpMkLst>
        </pc:grpChg>
        <pc:grpChg chg="add del">
          <ac:chgData name="Torto, Manny" userId="S::mtorto@clarku.edu::a7668ad4-9a50-45fe-b978-0a8e0c8f478d" providerId="AD" clId="Web-{84666086-4E71-C322-B377-4E50870F8768}" dt="2024-04-03T23:11:59.994" v="15"/>
          <ac:grpSpMkLst>
            <pc:docMk/>
            <pc:sldMk cId="0" sldId="259"/>
            <ac:grpSpMk id="37" creationId="{A12BBDB1-A811-4A94-B034-72085F97AB84}"/>
          </ac:grpSpMkLst>
        </pc:grpChg>
        <pc:grpChg chg="add del">
          <ac:chgData name="Torto, Manny" userId="S::mtorto@clarku.edu::a7668ad4-9a50-45fe-b978-0a8e0c8f478d" providerId="AD" clId="Web-{84666086-4E71-C322-B377-4E50870F8768}" dt="2024-04-03T23:11:59.994" v="15"/>
          <ac:grpSpMkLst>
            <pc:docMk/>
            <pc:sldMk cId="0" sldId="259"/>
            <ac:grpSpMk id="39" creationId="{E27AF472-EAE3-4572-AB69-B92BD10DBC6D}"/>
          </ac:grpSpMkLst>
        </pc:grpChg>
        <pc:picChg chg="del mod ord">
          <ac:chgData name="Torto, Manny" userId="S::mtorto@clarku.edu::a7668ad4-9a50-45fe-b978-0a8e0c8f478d" providerId="AD" clId="Web-{84666086-4E71-C322-B377-4E50870F8768}" dt="2024-04-03T23:12:10.744" v="18"/>
          <ac:picMkLst>
            <pc:docMk/>
            <pc:sldMk cId="0" sldId="259"/>
            <ac:picMk id="2" creationId="{4D54D2EC-7F21-F9F4-2F30-F027671F03EF}"/>
          </ac:picMkLst>
        </pc:picChg>
        <pc:picChg chg="mod ord">
          <ac:chgData name="Torto, Manny" userId="S::mtorto@clarku.edu::a7668ad4-9a50-45fe-b978-0a8e0c8f478d" providerId="AD" clId="Web-{84666086-4E71-C322-B377-4E50870F8768}" dt="2024-04-03T23:11:59.994" v="15"/>
          <ac:picMkLst>
            <pc:docMk/>
            <pc:sldMk cId="0" sldId="259"/>
            <ac:picMk id="5" creationId="{0DB5CF09-59DF-C521-7636-64EF843B8F2A}"/>
          </ac:picMkLst>
        </pc:picChg>
        <pc:cxnChg chg="add del">
          <ac:chgData name="Torto, Manny" userId="S::mtorto@clarku.edu::a7668ad4-9a50-45fe-b978-0a8e0c8f478d" providerId="AD" clId="Web-{84666086-4E71-C322-B377-4E50870F8768}" dt="2024-04-03T23:11:15.196" v="7"/>
          <ac:cxnSpMkLst>
            <pc:docMk/>
            <pc:sldMk cId="0" sldId="259"/>
            <ac:cxnSpMk id="25" creationId="{D158097C-FB64-9AB2-76AE-A1E673E76744}"/>
          </ac:cxnSpMkLst>
        </pc:cxnChg>
        <pc:cxnChg chg="add del">
          <ac:chgData name="Torto, Manny" userId="S::mtorto@clarku.edu::a7668ad4-9a50-45fe-b978-0a8e0c8f478d" providerId="AD" clId="Web-{84666086-4E71-C322-B377-4E50870F8768}" dt="2024-04-03T23:11:29.712" v="9"/>
          <ac:cxnSpMkLst>
            <pc:docMk/>
            <pc:sldMk cId="0" sldId="259"/>
            <ac:cxnSpMk id="27" creationId="{1503BFE4-729B-D9D0-C17B-501E6AF1127A}"/>
          </ac:cxnSpMkLst>
        </pc:cxnChg>
      </pc:sldChg>
      <pc:sldChg chg="modSp modNotes">
        <pc:chgData name="Torto, Manny" userId="S::mtorto@clarku.edu::a7668ad4-9a50-45fe-b978-0a8e0c8f478d" providerId="AD" clId="Web-{84666086-4E71-C322-B377-4E50870F8768}" dt="2024-04-03T23:31:31.401" v="361"/>
        <pc:sldMkLst>
          <pc:docMk/>
          <pc:sldMk cId="0" sldId="262"/>
        </pc:sldMkLst>
        <pc:spChg chg="mod">
          <ac:chgData name="Torto, Manny" userId="S::mtorto@clarku.edu::a7668ad4-9a50-45fe-b978-0a8e0c8f478d" providerId="AD" clId="Web-{84666086-4E71-C322-B377-4E50870F8768}" dt="2024-04-03T23:30:22.337" v="335" actId="20577"/>
          <ac:spMkLst>
            <pc:docMk/>
            <pc:sldMk cId="0" sldId="262"/>
            <ac:spMk id="8" creationId="{00000000-0000-0000-0000-000000000000}"/>
          </ac:spMkLst>
        </pc:spChg>
        <pc:spChg chg="mod">
          <ac:chgData name="Torto, Manny" userId="S::mtorto@clarku.edu::a7668ad4-9a50-45fe-b978-0a8e0c8f478d" providerId="AD" clId="Web-{84666086-4E71-C322-B377-4E50870F8768}" dt="2024-04-03T23:30:35.493" v="344" actId="20577"/>
          <ac:spMkLst>
            <pc:docMk/>
            <pc:sldMk cId="0" sldId="262"/>
            <ac:spMk id="9" creationId="{00000000-0000-0000-0000-000000000000}"/>
          </ac:spMkLst>
        </pc:spChg>
        <pc:spChg chg="mod">
          <ac:chgData name="Torto, Manny" userId="S::mtorto@clarku.edu::a7668ad4-9a50-45fe-b978-0a8e0c8f478d" providerId="AD" clId="Web-{84666086-4E71-C322-B377-4E50870F8768}" dt="2024-04-03T23:31:07.150" v="349" actId="20577"/>
          <ac:spMkLst>
            <pc:docMk/>
            <pc:sldMk cId="0" sldId="262"/>
            <ac:spMk id="10" creationId="{00000000-0000-0000-0000-000000000000}"/>
          </ac:spMkLst>
        </pc:spChg>
        <pc:spChg chg="mod">
          <ac:chgData name="Torto, Manny" userId="S::mtorto@clarku.edu::a7668ad4-9a50-45fe-b978-0a8e0c8f478d" providerId="AD" clId="Web-{84666086-4E71-C322-B377-4E50870F8768}" dt="2024-04-03T23:30:26.071" v="338" actId="20577"/>
          <ac:spMkLst>
            <pc:docMk/>
            <pc:sldMk cId="0" sldId="262"/>
            <ac:spMk id="11" creationId="{00000000-0000-0000-0000-000000000000}"/>
          </ac:spMkLst>
        </pc:spChg>
        <pc:spChg chg="mod">
          <ac:chgData name="Torto, Manny" userId="S::mtorto@clarku.edu::a7668ad4-9a50-45fe-b978-0a8e0c8f478d" providerId="AD" clId="Web-{84666086-4E71-C322-B377-4E50870F8768}" dt="2024-04-03T23:30:45.259" v="347" actId="20577"/>
          <ac:spMkLst>
            <pc:docMk/>
            <pc:sldMk cId="0" sldId="262"/>
            <ac:spMk id="13" creationId="{00000000-0000-0000-0000-000000000000}"/>
          </ac:spMkLst>
        </pc:spChg>
      </pc:sldChg>
      <pc:sldChg chg="modNotes">
        <pc:chgData name="Torto, Manny" userId="S::mtorto@clarku.edu::a7668ad4-9a50-45fe-b978-0a8e0c8f478d" providerId="AD" clId="Web-{84666086-4E71-C322-B377-4E50870F8768}" dt="2024-04-03T23:36:43.144" v="767"/>
        <pc:sldMkLst>
          <pc:docMk/>
          <pc:sldMk cId="0" sldId="265"/>
        </pc:sldMkLst>
      </pc:sldChg>
      <pc:sldChg chg="modNotes">
        <pc:chgData name="Torto, Manny" userId="S::mtorto@clarku.edu::a7668ad4-9a50-45fe-b978-0a8e0c8f478d" providerId="AD" clId="Web-{84666086-4E71-C322-B377-4E50870F8768}" dt="2024-04-03T23:32:57.575" v="467"/>
        <pc:sldMkLst>
          <pc:docMk/>
          <pc:sldMk cId="0" sldId="266"/>
        </pc:sldMkLst>
      </pc:sldChg>
      <pc:sldChg chg="modNotes">
        <pc:chgData name="Torto, Manny" userId="S::mtorto@clarku.edu::a7668ad4-9a50-45fe-b978-0a8e0c8f478d" providerId="AD" clId="Web-{84666086-4E71-C322-B377-4E50870F8768}" dt="2024-04-03T23:28:55.006" v="289"/>
        <pc:sldMkLst>
          <pc:docMk/>
          <pc:sldMk cId="0" sldId="268"/>
        </pc:sldMkLst>
      </pc:sldChg>
      <pc:sldChg chg="modSp ord modNotes">
        <pc:chgData name="Torto, Manny" userId="S::mtorto@clarku.edu::a7668ad4-9a50-45fe-b978-0a8e0c8f478d" providerId="AD" clId="Web-{84666086-4E71-C322-B377-4E50870F8768}" dt="2024-04-03T23:36:21.596" v="760"/>
        <pc:sldMkLst>
          <pc:docMk/>
          <pc:sldMk cId="0" sldId="269"/>
        </pc:sldMkLst>
        <pc:spChg chg="mod">
          <ac:chgData name="Torto, Manny" userId="S::mtorto@clarku.edu::a7668ad4-9a50-45fe-b978-0a8e0c8f478d" providerId="AD" clId="Web-{84666086-4E71-C322-B377-4E50870F8768}" dt="2024-04-03T23:28:13.599" v="285" actId="1076"/>
          <ac:spMkLst>
            <pc:docMk/>
            <pc:sldMk cId="0" sldId="269"/>
            <ac:spMk id="2" creationId="{00000000-0000-0000-0000-000000000000}"/>
          </ac:spMkLst>
        </pc:spChg>
        <pc:spChg chg="mod">
          <ac:chgData name="Torto, Manny" userId="S::mtorto@clarku.edu::a7668ad4-9a50-45fe-b978-0a8e0c8f478d" providerId="AD" clId="Web-{84666086-4E71-C322-B377-4E50870F8768}" dt="2024-04-03T23:28:01.458" v="283" actId="1076"/>
          <ac:spMkLst>
            <pc:docMk/>
            <pc:sldMk cId="0" sldId="269"/>
            <ac:spMk id="3" creationId="{00000000-0000-0000-0000-000000000000}"/>
          </ac:spMkLst>
        </pc:spChg>
      </pc:sldChg>
      <pc:sldChg chg="modNotes">
        <pc:chgData name="Torto, Manny" userId="S::mtorto@clarku.edu::a7668ad4-9a50-45fe-b978-0a8e0c8f478d" providerId="AD" clId="Web-{84666086-4E71-C322-B377-4E50870F8768}" dt="2024-04-03T23:32:38.981" v="460"/>
        <pc:sldMkLst>
          <pc:docMk/>
          <pc:sldMk cId="0" sldId="270"/>
        </pc:sldMkLst>
      </pc:sldChg>
      <pc:sldChg chg="modNotes">
        <pc:chgData name="Torto, Manny" userId="S::mtorto@clarku.edu::a7668ad4-9a50-45fe-b978-0a8e0c8f478d" providerId="AD" clId="Web-{84666086-4E71-C322-B377-4E50870F8768}" dt="2024-04-03T23:32:47.841" v="466"/>
        <pc:sldMkLst>
          <pc:docMk/>
          <pc:sldMk cId="0" sldId="271"/>
        </pc:sldMkLst>
      </pc:sldChg>
      <pc:sldChg chg="addSp delSp modSp modNotes">
        <pc:chgData name="Torto, Manny" userId="S::mtorto@clarku.edu::a7668ad4-9a50-45fe-b978-0a8e0c8f478d" providerId="AD" clId="Web-{84666086-4E71-C322-B377-4E50870F8768}" dt="2024-04-03T23:36:28.331" v="761"/>
        <pc:sldMkLst>
          <pc:docMk/>
          <pc:sldMk cId="874425823" sldId="275"/>
        </pc:sldMkLst>
        <pc:spChg chg="mod">
          <ac:chgData name="Torto, Manny" userId="S::mtorto@clarku.edu::a7668ad4-9a50-45fe-b978-0a8e0c8f478d" providerId="AD" clId="Web-{84666086-4E71-C322-B377-4E50870F8768}" dt="2024-04-03T23:20:33.430" v="156" actId="1076"/>
          <ac:spMkLst>
            <pc:docMk/>
            <pc:sldMk cId="874425823" sldId="275"/>
            <ac:spMk id="2" creationId="{62F2E674-417A-96D1-C6C7-F9A0BE6AF7DA}"/>
          </ac:spMkLst>
        </pc:spChg>
        <pc:spChg chg="mod">
          <ac:chgData name="Torto, Manny" userId="S::mtorto@clarku.edu::a7668ad4-9a50-45fe-b978-0a8e0c8f478d" providerId="AD" clId="Web-{84666086-4E71-C322-B377-4E50870F8768}" dt="2024-04-03T23:27:39.911" v="279" actId="1076"/>
          <ac:spMkLst>
            <pc:docMk/>
            <pc:sldMk cId="874425823" sldId="275"/>
            <ac:spMk id="4" creationId="{6E20561A-F24A-8311-C270-215104C8FD67}"/>
          </ac:spMkLst>
        </pc:spChg>
        <pc:spChg chg="mod">
          <ac:chgData name="Torto, Manny" userId="S::mtorto@clarku.edu::a7668ad4-9a50-45fe-b978-0a8e0c8f478d" providerId="AD" clId="Web-{84666086-4E71-C322-B377-4E50870F8768}" dt="2024-04-03T23:27:34.785" v="278" actId="1076"/>
          <ac:spMkLst>
            <pc:docMk/>
            <pc:sldMk cId="874425823" sldId="275"/>
            <ac:spMk id="5" creationId="{8D704961-45A2-D2B9-C17C-0DBBB6822256}"/>
          </ac:spMkLst>
        </pc:spChg>
        <pc:picChg chg="del">
          <ac:chgData name="Torto, Manny" userId="S::mtorto@clarku.edu::a7668ad4-9a50-45fe-b978-0a8e0c8f478d" providerId="AD" clId="Web-{84666086-4E71-C322-B377-4E50870F8768}" dt="2024-04-03T23:18:39.880" v="87"/>
          <ac:picMkLst>
            <pc:docMk/>
            <pc:sldMk cId="874425823" sldId="275"/>
            <ac:picMk id="3" creationId="{E97495B2-21F6-A44D-6117-4BBE66D1EFAC}"/>
          </ac:picMkLst>
        </pc:picChg>
        <pc:picChg chg="add mod">
          <ac:chgData name="Torto, Manny" userId="S::mtorto@clarku.edu::a7668ad4-9a50-45fe-b978-0a8e0c8f478d" providerId="AD" clId="Web-{84666086-4E71-C322-B377-4E50870F8768}" dt="2024-04-03T23:20:28.196" v="155" actId="1076"/>
          <ac:picMkLst>
            <pc:docMk/>
            <pc:sldMk cId="874425823" sldId="275"/>
            <ac:picMk id="6" creationId="{0231D397-1093-077D-1718-E510F5ED9405}"/>
          </ac:picMkLst>
        </pc:picChg>
      </pc:sldChg>
    </pc:docChg>
  </pc:docChgLst>
  <pc:docChgLst>
    <pc:chgData name="Torto, Manny" userId="S::mtorto@clarku.edu::a7668ad4-9a50-45fe-b978-0a8e0c8f478d" providerId="AD" clId="Web-{59E236D3-DDE5-F56B-BE17-C18FBE3EEC13}"/>
    <pc:docChg chg="modSld sldOrd">
      <pc:chgData name="Torto, Manny" userId="S::mtorto@clarku.edu::a7668ad4-9a50-45fe-b978-0a8e0c8f478d" providerId="AD" clId="Web-{59E236D3-DDE5-F56B-BE17-C18FBE3EEC13}" dt="2024-04-03T23:44:54.045" v="36" actId="20577"/>
      <pc:docMkLst>
        <pc:docMk/>
      </pc:docMkLst>
      <pc:sldChg chg="ord">
        <pc:chgData name="Torto, Manny" userId="S::mtorto@clarku.edu::a7668ad4-9a50-45fe-b978-0a8e0c8f478d" providerId="AD" clId="Web-{59E236D3-DDE5-F56B-BE17-C18FBE3EEC13}" dt="2024-04-03T23:42:47.510" v="0"/>
        <pc:sldMkLst>
          <pc:docMk/>
          <pc:sldMk cId="0" sldId="266"/>
        </pc:sldMkLst>
      </pc:sldChg>
      <pc:sldChg chg="modSp">
        <pc:chgData name="Torto, Manny" userId="S::mtorto@clarku.edu::a7668ad4-9a50-45fe-b978-0a8e0c8f478d" providerId="AD" clId="Web-{59E236D3-DDE5-F56B-BE17-C18FBE3EEC13}" dt="2024-04-03T23:44:54.045" v="36" actId="20577"/>
        <pc:sldMkLst>
          <pc:docMk/>
          <pc:sldMk cId="0" sldId="267"/>
        </pc:sldMkLst>
        <pc:spChg chg="mod">
          <ac:chgData name="Torto, Manny" userId="S::mtorto@clarku.edu::a7668ad4-9a50-45fe-b978-0a8e0c8f478d" providerId="AD" clId="Web-{59E236D3-DDE5-F56B-BE17-C18FBE3EEC13}" dt="2024-04-03T23:44:54.045" v="36" actId="20577"/>
          <ac:spMkLst>
            <pc:docMk/>
            <pc:sldMk cId="0" sldId="267"/>
            <ac:spMk id="4" creationId="{00000000-0000-0000-0000-000000000000}"/>
          </ac:spMkLst>
        </pc:spChg>
      </pc:sldChg>
      <pc:sldChg chg="modSp">
        <pc:chgData name="Torto, Manny" userId="S::mtorto@clarku.edu::a7668ad4-9a50-45fe-b978-0a8e0c8f478d" providerId="AD" clId="Web-{59E236D3-DDE5-F56B-BE17-C18FBE3EEC13}" dt="2024-04-03T23:43:51.434" v="30" actId="1076"/>
        <pc:sldMkLst>
          <pc:docMk/>
          <pc:sldMk cId="0" sldId="269"/>
        </pc:sldMkLst>
        <pc:spChg chg="mod">
          <ac:chgData name="Torto, Manny" userId="S::mtorto@clarku.edu::a7668ad4-9a50-45fe-b978-0a8e0c8f478d" providerId="AD" clId="Web-{59E236D3-DDE5-F56B-BE17-C18FBE3EEC13}" dt="2024-04-03T23:43:51.434" v="30" actId="1076"/>
          <ac:spMkLst>
            <pc:docMk/>
            <pc:sldMk cId="0" sldId="269"/>
            <ac:spMk id="4" creationId="{00000000-0000-0000-0000-000000000000}"/>
          </ac:spMkLst>
        </pc:spChg>
      </pc:sldChg>
      <pc:sldChg chg="modSp">
        <pc:chgData name="Torto, Manny" userId="S::mtorto@clarku.edu::a7668ad4-9a50-45fe-b978-0a8e0c8f478d" providerId="AD" clId="Web-{59E236D3-DDE5-F56B-BE17-C18FBE3EEC13}" dt="2024-04-03T23:44:01.747" v="31" actId="20577"/>
        <pc:sldMkLst>
          <pc:docMk/>
          <pc:sldMk cId="874425823" sldId="275"/>
        </pc:sldMkLst>
        <pc:spChg chg="mod">
          <ac:chgData name="Torto, Manny" userId="S::mtorto@clarku.edu::a7668ad4-9a50-45fe-b978-0a8e0c8f478d" providerId="AD" clId="Web-{59E236D3-DDE5-F56B-BE17-C18FBE3EEC13}" dt="2024-04-03T23:44:01.747" v="31" actId="20577"/>
          <ac:spMkLst>
            <pc:docMk/>
            <pc:sldMk cId="874425823" sldId="275"/>
            <ac:spMk id="2" creationId="{62F2E674-417A-96D1-C6C7-F9A0BE6AF7DA}"/>
          </ac:spMkLst>
        </pc:spChg>
      </pc:sldChg>
    </pc:docChg>
  </pc:docChgLst>
  <pc:docChgLst>
    <pc:chgData name="Torto, Manny" userId="a7668ad4-9a50-45fe-b978-0a8e0c8f478d" providerId="ADAL" clId="{DC419B7A-CB5D-B04D-8301-3BBAAF0409E4}"/>
    <pc:docChg chg="custSel modSld sldOrd">
      <pc:chgData name="Torto, Manny" userId="a7668ad4-9a50-45fe-b978-0a8e0c8f478d" providerId="ADAL" clId="{DC419B7A-CB5D-B04D-8301-3BBAAF0409E4}" dt="2024-04-04T07:10:21.338" v="559" actId="1076"/>
      <pc:docMkLst>
        <pc:docMk/>
      </pc:docMkLst>
      <pc:sldChg chg="modNotesTx">
        <pc:chgData name="Torto, Manny" userId="a7668ad4-9a50-45fe-b978-0a8e0c8f478d" providerId="ADAL" clId="{DC419B7A-CB5D-B04D-8301-3BBAAF0409E4}" dt="2024-04-03T15:04:12.288" v="98" actId="20577"/>
        <pc:sldMkLst>
          <pc:docMk/>
          <pc:sldMk cId="0" sldId="256"/>
        </pc:sldMkLst>
      </pc:sldChg>
      <pc:sldChg chg="modNotesTx">
        <pc:chgData name="Torto, Manny" userId="a7668ad4-9a50-45fe-b978-0a8e0c8f478d" providerId="ADAL" clId="{DC419B7A-CB5D-B04D-8301-3BBAAF0409E4}" dt="2024-04-04T07:03:54.571" v="526" actId="20577"/>
        <pc:sldMkLst>
          <pc:docMk/>
          <pc:sldMk cId="0" sldId="257"/>
        </pc:sldMkLst>
      </pc:sldChg>
      <pc:sldChg chg="addSp modNotesTx">
        <pc:chgData name="Torto, Manny" userId="a7668ad4-9a50-45fe-b978-0a8e0c8f478d" providerId="ADAL" clId="{DC419B7A-CB5D-B04D-8301-3BBAAF0409E4}" dt="2024-04-04T07:04:42.925" v="533" actId="20577"/>
        <pc:sldMkLst>
          <pc:docMk/>
          <pc:sldMk cId="0" sldId="259"/>
        </pc:sldMkLst>
        <pc:picChg chg="add">
          <ac:chgData name="Torto, Manny" userId="a7668ad4-9a50-45fe-b978-0a8e0c8f478d" providerId="ADAL" clId="{DC419B7A-CB5D-B04D-8301-3BBAAF0409E4}" dt="2024-04-03T23:10:11.984" v="519" actId="931"/>
          <ac:picMkLst>
            <pc:docMk/>
            <pc:sldMk cId="0" sldId="259"/>
            <ac:picMk id="2" creationId="{4D54D2EC-7F21-F9F4-2F30-F027671F03EF}"/>
          </ac:picMkLst>
        </pc:picChg>
      </pc:sldChg>
      <pc:sldChg chg="ord">
        <pc:chgData name="Torto, Manny" userId="a7668ad4-9a50-45fe-b978-0a8e0c8f478d" providerId="ADAL" clId="{DC419B7A-CB5D-B04D-8301-3BBAAF0409E4}" dt="2024-03-25T13:26:11.119" v="0" actId="1076"/>
        <pc:sldMkLst>
          <pc:docMk/>
          <pc:sldMk cId="0" sldId="260"/>
        </pc:sldMkLst>
      </pc:sldChg>
      <pc:sldChg chg="modNotesTx">
        <pc:chgData name="Torto, Manny" userId="a7668ad4-9a50-45fe-b978-0a8e0c8f478d" providerId="ADAL" clId="{DC419B7A-CB5D-B04D-8301-3BBAAF0409E4}" dt="2024-04-04T07:08:13.822" v="543" actId="20577"/>
        <pc:sldMkLst>
          <pc:docMk/>
          <pc:sldMk cId="0" sldId="261"/>
        </pc:sldMkLst>
      </pc:sldChg>
      <pc:sldChg chg="modNotesTx">
        <pc:chgData name="Torto, Manny" userId="a7668ad4-9a50-45fe-b978-0a8e0c8f478d" providerId="ADAL" clId="{DC419B7A-CB5D-B04D-8301-3BBAAF0409E4}" dt="2024-04-03T15:10:39.448" v="518" actId="20577"/>
        <pc:sldMkLst>
          <pc:docMk/>
          <pc:sldMk cId="0" sldId="262"/>
        </pc:sldMkLst>
      </pc:sldChg>
      <pc:sldChg chg="delSp modSp">
        <pc:chgData name="Torto, Manny" userId="a7668ad4-9a50-45fe-b978-0a8e0c8f478d" providerId="ADAL" clId="{DC419B7A-CB5D-B04D-8301-3BBAAF0409E4}" dt="2024-04-04T07:10:21.338" v="559" actId="1076"/>
        <pc:sldMkLst>
          <pc:docMk/>
          <pc:sldMk cId="0" sldId="266"/>
        </pc:sldMkLst>
        <pc:spChg chg="del">
          <ac:chgData name="Torto, Manny" userId="a7668ad4-9a50-45fe-b978-0a8e0c8f478d" providerId="ADAL" clId="{DC419B7A-CB5D-B04D-8301-3BBAAF0409E4}" dt="2024-04-04T07:10:14.414" v="557" actId="478"/>
          <ac:spMkLst>
            <pc:docMk/>
            <pc:sldMk cId="0" sldId="266"/>
            <ac:spMk id="3" creationId="{00000000-0000-0000-0000-000000000000}"/>
          </ac:spMkLst>
        </pc:spChg>
        <pc:picChg chg="mod">
          <ac:chgData name="Torto, Manny" userId="a7668ad4-9a50-45fe-b978-0a8e0c8f478d" providerId="ADAL" clId="{DC419B7A-CB5D-B04D-8301-3BBAAF0409E4}" dt="2024-04-04T07:10:21.338" v="559" actId="1076"/>
          <ac:picMkLst>
            <pc:docMk/>
            <pc:sldMk cId="0" sldId="266"/>
            <ac:picMk id="2" creationId="{00000000-0000-0000-0000-000000000000}"/>
          </ac:picMkLst>
        </pc:picChg>
      </pc:sldChg>
      <pc:sldChg chg="modNotesTx">
        <pc:chgData name="Torto, Manny" userId="a7668ad4-9a50-45fe-b978-0a8e0c8f478d" providerId="ADAL" clId="{DC419B7A-CB5D-B04D-8301-3BBAAF0409E4}" dt="2024-04-04T07:09:37.581" v="556" actId="20577"/>
        <pc:sldMkLst>
          <pc:docMk/>
          <pc:sldMk cId="0" sldId="270"/>
        </pc:sldMkLst>
      </pc:sldChg>
      <pc:sldChg chg="addSp">
        <pc:chgData name="Torto, Manny" userId="a7668ad4-9a50-45fe-b978-0a8e0c8f478d" providerId="ADAL" clId="{DC419B7A-CB5D-B04D-8301-3BBAAF0409E4}" dt="2024-03-29T00:11:28.103" v="1" actId="139"/>
        <pc:sldMkLst>
          <pc:docMk/>
          <pc:sldMk cId="248318906" sldId="276"/>
        </pc:sldMkLst>
        <pc:spChg chg="add">
          <ac:chgData name="Torto, Manny" userId="a7668ad4-9a50-45fe-b978-0a8e0c8f478d" providerId="ADAL" clId="{DC419B7A-CB5D-B04D-8301-3BBAAF0409E4}" dt="2024-03-29T00:11:28.103" v="1" actId="139"/>
          <ac:spMkLst>
            <pc:docMk/>
            <pc:sldMk cId="248318906" sldId="276"/>
            <ac:spMk id="2" creationId="{2AE02AA1-2DB7-D32A-CFBD-C99C64B0808E}"/>
          </ac:spMkLst>
        </pc:spChg>
      </pc:sldChg>
    </pc:docChg>
  </pc:docChgLst>
  <pc:docChgLst>
    <pc:chgData name="Torto, Manny" userId="S::mtorto@clarku.edu::a7668ad4-9a50-45fe-b978-0a8e0c8f478d" providerId="AD" clId="Web-{B0465253-DFFD-6D16-D69A-34EE7EE17966}"/>
    <pc:docChg chg="modSld">
      <pc:chgData name="Torto, Manny" userId="S::mtorto@clarku.edu::a7668ad4-9a50-45fe-b978-0a8e0c8f478d" providerId="AD" clId="Web-{B0465253-DFFD-6D16-D69A-34EE7EE17966}" dt="2024-03-29T13:54:37.943" v="47" actId="20577"/>
      <pc:docMkLst>
        <pc:docMk/>
      </pc:docMkLst>
      <pc:sldChg chg="modSp">
        <pc:chgData name="Torto, Manny" userId="S::mtorto@clarku.edu::a7668ad4-9a50-45fe-b978-0a8e0c8f478d" providerId="AD" clId="Web-{B0465253-DFFD-6D16-D69A-34EE7EE17966}" dt="2024-03-29T13:54:37.943" v="47" actId="20577"/>
        <pc:sldMkLst>
          <pc:docMk/>
          <pc:sldMk cId="0" sldId="269"/>
        </pc:sldMkLst>
        <pc:spChg chg="mod">
          <ac:chgData name="Torto, Manny" userId="S::mtorto@clarku.edu::a7668ad4-9a50-45fe-b978-0a8e0c8f478d" providerId="AD" clId="Web-{B0465253-DFFD-6D16-D69A-34EE7EE17966}" dt="2024-03-29T13:54:37.943" v="47" actId="20577"/>
          <ac:spMkLst>
            <pc:docMk/>
            <pc:sldMk cId="0" sldId="269"/>
            <ac:spMk id="5" creationId="{D9B590E7-7C89-DFEC-0B7D-62DDF5674AB4}"/>
          </ac:spMkLst>
        </pc:spChg>
      </pc:sldChg>
      <pc:sldChg chg="addSp modSp">
        <pc:chgData name="Torto, Manny" userId="S::mtorto@clarku.edu::a7668ad4-9a50-45fe-b978-0a8e0c8f478d" providerId="AD" clId="Web-{B0465253-DFFD-6D16-D69A-34EE7EE17966}" dt="2024-03-29T13:42:19.504" v="42" actId="1076"/>
        <pc:sldMkLst>
          <pc:docMk/>
          <pc:sldMk cId="874425823" sldId="275"/>
        </pc:sldMkLst>
        <pc:spChg chg="mod">
          <ac:chgData name="Torto, Manny" userId="S::mtorto@clarku.edu::a7668ad4-9a50-45fe-b978-0a8e0c8f478d" providerId="AD" clId="Web-{B0465253-DFFD-6D16-D69A-34EE7EE17966}" dt="2024-03-29T13:42:19.504" v="42" actId="1076"/>
          <ac:spMkLst>
            <pc:docMk/>
            <pc:sldMk cId="874425823" sldId="275"/>
            <ac:spMk id="2" creationId="{62F2E674-417A-96D1-C6C7-F9A0BE6AF7DA}"/>
          </ac:spMkLst>
        </pc:spChg>
        <pc:spChg chg="add mod">
          <ac:chgData name="Torto, Manny" userId="S::mtorto@clarku.edu::a7668ad4-9a50-45fe-b978-0a8e0c8f478d" providerId="AD" clId="Web-{B0465253-DFFD-6D16-D69A-34EE7EE17966}" dt="2024-03-29T13:41:52.206" v="40" actId="1076"/>
          <ac:spMkLst>
            <pc:docMk/>
            <pc:sldMk cId="874425823" sldId="275"/>
            <ac:spMk id="4" creationId="{6E20561A-F24A-8311-C270-215104C8FD67}"/>
          </ac:spMkLst>
        </pc:spChg>
      </pc:sldChg>
    </pc:docChg>
  </pc:docChgLst>
  <pc:docChgLst>
    <pc:chgData name="Torto, Manny" userId="a7668ad4-9a50-45fe-b978-0a8e0c8f478d" providerId="ADAL" clId="{91F45C04-37BF-4D71-AF82-524FE0FED1C0}"/>
    <pc:docChg chg="undo custSel modSld sldOrd">
      <pc:chgData name="Torto, Manny" userId="a7668ad4-9a50-45fe-b978-0a8e0c8f478d" providerId="ADAL" clId="{91F45C04-37BF-4D71-AF82-524FE0FED1C0}" dt="2024-03-24T22:35:22.456" v="182"/>
      <pc:docMkLst>
        <pc:docMk/>
      </pc:docMkLst>
      <pc:sldChg chg="addSp modSp modAnim">
        <pc:chgData name="Torto, Manny" userId="a7668ad4-9a50-45fe-b978-0a8e0c8f478d" providerId="ADAL" clId="{91F45C04-37BF-4D71-AF82-524FE0FED1C0}" dt="2024-03-24T22:28:27.403" v="161"/>
        <pc:sldMkLst>
          <pc:docMk/>
          <pc:sldMk cId="0" sldId="256"/>
        </pc:sldMkLst>
        <pc:picChg chg="add mod">
          <ac:chgData name="Torto, Manny" userId="a7668ad4-9a50-45fe-b978-0a8e0c8f478d" providerId="ADAL" clId="{91F45C04-37BF-4D71-AF82-524FE0FED1C0}" dt="2024-03-24T22:28:02.116" v="158"/>
          <ac:picMkLst>
            <pc:docMk/>
            <pc:sldMk cId="0" sldId="256"/>
            <ac:picMk id="9" creationId="{30350767-31C1-8555-7DC2-8DAC5BB23BED}"/>
          </ac:picMkLst>
        </pc:picChg>
      </pc:sldChg>
      <pc:sldChg chg="modAnim">
        <pc:chgData name="Torto, Manny" userId="a7668ad4-9a50-45fe-b978-0a8e0c8f478d" providerId="ADAL" clId="{91F45C04-37BF-4D71-AF82-524FE0FED1C0}" dt="2024-03-24T22:22:43.670" v="128"/>
        <pc:sldMkLst>
          <pc:docMk/>
          <pc:sldMk cId="0" sldId="257"/>
        </pc:sldMkLst>
      </pc:sldChg>
      <pc:sldChg chg="addSp modSp mod modTransition modAnim">
        <pc:chgData name="Torto, Manny" userId="a7668ad4-9a50-45fe-b978-0a8e0c8f478d" providerId="ADAL" clId="{91F45C04-37BF-4D71-AF82-524FE0FED1C0}" dt="2024-03-24T22:32:19.706" v="168" actId="14100"/>
        <pc:sldMkLst>
          <pc:docMk/>
          <pc:sldMk cId="0" sldId="258"/>
        </pc:sldMkLst>
        <pc:spChg chg="mod">
          <ac:chgData name="Torto, Manny" userId="a7668ad4-9a50-45fe-b978-0a8e0c8f478d" providerId="ADAL" clId="{91F45C04-37BF-4D71-AF82-524FE0FED1C0}" dt="2024-03-22T18:15:48.970" v="0" actId="1076"/>
          <ac:spMkLst>
            <pc:docMk/>
            <pc:sldMk cId="0" sldId="258"/>
            <ac:spMk id="10" creationId="{00000000-0000-0000-0000-000000000000}"/>
          </ac:spMkLst>
        </pc:spChg>
        <pc:spChg chg="add mod">
          <ac:chgData name="Torto, Manny" userId="a7668ad4-9a50-45fe-b978-0a8e0c8f478d" providerId="ADAL" clId="{91F45C04-37BF-4D71-AF82-524FE0FED1C0}" dt="2024-03-22T18:18:22.563" v="12" actId="208"/>
          <ac:spMkLst>
            <pc:docMk/>
            <pc:sldMk cId="0" sldId="258"/>
            <ac:spMk id="11" creationId="{AA8DC13D-C0B6-DF00-BAD8-58198D548DA1}"/>
          </ac:spMkLst>
        </pc:spChg>
        <pc:grpChg chg="mod">
          <ac:chgData name="Torto, Manny" userId="a7668ad4-9a50-45fe-b978-0a8e0c8f478d" providerId="ADAL" clId="{91F45C04-37BF-4D71-AF82-524FE0FED1C0}" dt="2024-03-22T18:16:19.568" v="2" actId="1076"/>
          <ac:grpSpMkLst>
            <pc:docMk/>
            <pc:sldMk cId="0" sldId="258"/>
            <ac:grpSpMk id="2" creationId="{00000000-0000-0000-0000-000000000000}"/>
          </ac:grpSpMkLst>
        </pc:grpChg>
        <pc:grpChg chg="mod">
          <ac:chgData name="Torto, Manny" userId="a7668ad4-9a50-45fe-b978-0a8e0c8f478d" providerId="ADAL" clId="{91F45C04-37BF-4D71-AF82-524FE0FED1C0}" dt="2024-03-24T22:32:19.706" v="168" actId="14100"/>
          <ac:grpSpMkLst>
            <pc:docMk/>
            <pc:sldMk cId="0" sldId="258"/>
            <ac:grpSpMk id="6" creationId="{00000000-0000-0000-0000-000000000000}"/>
          </ac:grpSpMkLst>
        </pc:grpChg>
        <pc:grpChg chg="mod">
          <ac:chgData name="Torto, Manny" userId="a7668ad4-9a50-45fe-b978-0a8e0c8f478d" providerId="ADAL" clId="{91F45C04-37BF-4D71-AF82-524FE0FED1C0}" dt="2024-03-22T18:18:31.712" v="14" actId="14100"/>
          <ac:grpSpMkLst>
            <pc:docMk/>
            <pc:sldMk cId="0" sldId="258"/>
            <ac:grpSpMk id="8" creationId="{00000000-0000-0000-0000-000000000000}"/>
          </ac:grpSpMkLst>
        </pc:grpChg>
        <pc:picChg chg="mod">
          <ac:chgData name="Torto, Manny" userId="a7668ad4-9a50-45fe-b978-0a8e0c8f478d" providerId="ADAL" clId="{91F45C04-37BF-4D71-AF82-524FE0FED1C0}" dt="2024-03-22T18:18:23.260" v="13" actId="1582"/>
          <ac:picMkLst>
            <pc:docMk/>
            <pc:sldMk cId="0" sldId="258"/>
            <ac:picMk id="7" creationId="{00000000-0000-0000-0000-000000000000}"/>
          </ac:picMkLst>
        </pc:picChg>
      </pc:sldChg>
      <pc:sldChg chg="modSp mod">
        <pc:chgData name="Torto, Manny" userId="a7668ad4-9a50-45fe-b978-0a8e0c8f478d" providerId="ADAL" clId="{91F45C04-37BF-4D71-AF82-524FE0FED1C0}" dt="2024-03-22T18:20:02.865" v="19" actId="20577"/>
        <pc:sldMkLst>
          <pc:docMk/>
          <pc:sldMk cId="0" sldId="259"/>
        </pc:sldMkLst>
        <pc:spChg chg="mod">
          <ac:chgData name="Torto, Manny" userId="a7668ad4-9a50-45fe-b978-0a8e0c8f478d" providerId="ADAL" clId="{91F45C04-37BF-4D71-AF82-524FE0FED1C0}" dt="2024-03-22T18:20:02.865" v="19" actId="20577"/>
          <ac:spMkLst>
            <pc:docMk/>
            <pc:sldMk cId="0" sldId="259"/>
            <ac:spMk id="4" creationId="{00000000-0000-0000-0000-000000000000}"/>
          </ac:spMkLst>
        </pc:spChg>
      </pc:sldChg>
      <pc:sldChg chg="ord modTransition modAnim">
        <pc:chgData name="Torto, Manny" userId="a7668ad4-9a50-45fe-b978-0a8e0c8f478d" providerId="ADAL" clId="{91F45C04-37BF-4D71-AF82-524FE0FED1C0}" dt="2024-03-24T22:32:51.812" v="169"/>
        <pc:sldMkLst>
          <pc:docMk/>
          <pc:sldMk cId="0" sldId="260"/>
        </pc:sldMkLst>
      </pc:sldChg>
      <pc:sldChg chg="modAnim">
        <pc:chgData name="Torto, Manny" userId="a7668ad4-9a50-45fe-b978-0a8e0c8f478d" providerId="ADAL" clId="{91F45C04-37BF-4D71-AF82-524FE0FED1C0}" dt="2024-03-24T22:23:57.646" v="143"/>
        <pc:sldMkLst>
          <pc:docMk/>
          <pc:sldMk cId="0" sldId="261"/>
        </pc:sldMkLst>
      </pc:sldChg>
      <pc:sldChg chg="modTransition modAnim">
        <pc:chgData name="Torto, Manny" userId="a7668ad4-9a50-45fe-b978-0a8e0c8f478d" providerId="ADAL" clId="{91F45C04-37BF-4D71-AF82-524FE0FED1C0}" dt="2024-03-24T22:33:04.587" v="170"/>
        <pc:sldMkLst>
          <pc:docMk/>
          <pc:sldMk cId="0" sldId="262"/>
        </pc:sldMkLst>
      </pc:sldChg>
      <pc:sldChg chg="delSp modSp mod">
        <pc:chgData name="Torto, Manny" userId="a7668ad4-9a50-45fe-b978-0a8e0c8f478d" providerId="ADAL" clId="{91F45C04-37BF-4D71-AF82-524FE0FED1C0}" dt="2024-03-22T18:28:53.792" v="28" actId="1076"/>
        <pc:sldMkLst>
          <pc:docMk/>
          <pc:sldMk cId="0" sldId="263"/>
        </pc:sldMkLst>
        <pc:spChg chg="del">
          <ac:chgData name="Torto, Manny" userId="a7668ad4-9a50-45fe-b978-0a8e0c8f478d" providerId="ADAL" clId="{91F45C04-37BF-4D71-AF82-524FE0FED1C0}" dt="2024-03-22T18:28:50.334" v="26" actId="478"/>
          <ac:spMkLst>
            <pc:docMk/>
            <pc:sldMk cId="0" sldId="263"/>
            <ac:spMk id="4" creationId="{00000000-0000-0000-0000-000000000000}"/>
          </ac:spMkLst>
        </pc:spChg>
        <pc:grpChg chg="mod">
          <ac:chgData name="Torto, Manny" userId="a7668ad4-9a50-45fe-b978-0a8e0c8f478d" providerId="ADAL" clId="{91F45C04-37BF-4D71-AF82-524FE0FED1C0}" dt="2024-03-22T18:28:53.792" v="28" actId="1076"/>
          <ac:grpSpMkLst>
            <pc:docMk/>
            <pc:sldMk cId="0" sldId="263"/>
            <ac:grpSpMk id="2" creationId="{00000000-0000-0000-0000-000000000000}"/>
          </ac:grpSpMkLst>
        </pc:grpChg>
      </pc:sldChg>
      <pc:sldChg chg="modSp mod modTransition modAnim">
        <pc:chgData name="Torto, Manny" userId="a7668ad4-9a50-45fe-b978-0a8e0c8f478d" providerId="ADAL" clId="{91F45C04-37BF-4D71-AF82-524FE0FED1C0}" dt="2024-03-24T22:33:13.522" v="171"/>
        <pc:sldMkLst>
          <pc:docMk/>
          <pc:sldMk cId="0" sldId="264"/>
        </pc:sldMkLst>
        <pc:spChg chg="mod">
          <ac:chgData name="Torto, Manny" userId="a7668ad4-9a50-45fe-b978-0a8e0c8f478d" providerId="ADAL" clId="{91F45C04-37BF-4D71-AF82-524FE0FED1C0}" dt="2024-03-22T18:29:07.556" v="29" actId="14100"/>
          <ac:spMkLst>
            <pc:docMk/>
            <pc:sldMk cId="0" sldId="264"/>
            <ac:spMk id="4" creationId="{00000000-0000-0000-0000-000000000000}"/>
          </ac:spMkLst>
        </pc:spChg>
      </pc:sldChg>
      <pc:sldChg chg="addSp delSp modSp mod modAnim">
        <pc:chgData name="Torto, Manny" userId="a7668ad4-9a50-45fe-b978-0a8e0c8f478d" providerId="ADAL" clId="{91F45C04-37BF-4D71-AF82-524FE0FED1C0}" dt="2024-03-24T22:26:21.660" v="156"/>
        <pc:sldMkLst>
          <pc:docMk/>
          <pc:sldMk cId="0" sldId="265"/>
        </pc:sldMkLst>
        <pc:spChg chg="del mod">
          <ac:chgData name="Torto, Manny" userId="a7668ad4-9a50-45fe-b978-0a8e0c8f478d" providerId="ADAL" clId="{91F45C04-37BF-4D71-AF82-524FE0FED1C0}" dt="2024-03-24T22:20:50.244" v="101" actId="478"/>
          <ac:spMkLst>
            <pc:docMk/>
            <pc:sldMk cId="0" sldId="265"/>
            <ac:spMk id="2" creationId="{00000000-0000-0000-0000-000000000000}"/>
          </ac:spMkLst>
        </pc:spChg>
        <pc:spChg chg="del">
          <ac:chgData name="Torto, Manny" userId="a7668ad4-9a50-45fe-b978-0a8e0c8f478d" providerId="ADAL" clId="{91F45C04-37BF-4D71-AF82-524FE0FED1C0}" dt="2024-03-24T22:20:51.197" v="102" actId="478"/>
          <ac:spMkLst>
            <pc:docMk/>
            <pc:sldMk cId="0" sldId="265"/>
            <ac:spMk id="3" creationId="{00000000-0000-0000-0000-000000000000}"/>
          </ac:spMkLst>
        </pc:spChg>
        <pc:spChg chg="mod">
          <ac:chgData name="Torto, Manny" userId="a7668ad4-9a50-45fe-b978-0a8e0c8f478d" providerId="ADAL" clId="{91F45C04-37BF-4D71-AF82-524FE0FED1C0}" dt="2024-03-24T22:21:05.748" v="108" actId="1076"/>
          <ac:spMkLst>
            <pc:docMk/>
            <pc:sldMk cId="0" sldId="265"/>
            <ac:spMk id="5" creationId="{00000000-0000-0000-0000-000000000000}"/>
          </ac:spMkLst>
        </pc:spChg>
        <pc:spChg chg="add del mod">
          <ac:chgData name="Torto, Manny" userId="a7668ad4-9a50-45fe-b978-0a8e0c8f478d" providerId="ADAL" clId="{91F45C04-37BF-4D71-AF82-524FE0FED1C0}" dt="2024-03-24T22:19:37.847" v="100" actId="478"/>
          <ac:spMkLst>
            <pc:docMk/>
            <pc:sldMk cId="0" sldId="265"/>
            <ac:spMk id="6" creationId="{FEBE8190-EBC6-8519-31DA-6BF68FD4AC50}"/>
          </ac:spMkLst>
        </pc:spChg>
        <pc:picChg chg="add del mod">
          <ac:chgData name="Torto, Manny" userId="a7668ad4-9a50-45fe-b978-0a8e0c8f478d" providerId="ADAL" clId="{91F45C04-37BF-4D71-AF82-524FE0FED1C0}" dt="2024-03-24T22:21:27.308" v="117" actId="478"/>
          <ac:picMkLst>
            <pc:docMk/>
            <pc:sldMk cId="0" sldId="265"/>
            <ac:picMk id="8" creationId="{8EB482D6-9EFF-5A30-EDE1-77960FCA566E}"/>
          </ac:picMkLst>
        </pc:picChg>
        <pc:picChg chg="add del mod">
          <ac:chgData name="Torto, Manny" userId="a7668ad4-9a50-45fe-b978-0a8e0c8f478d" providerId="ADAL" clId="{91F45C04-37BF-4D71-AF82-524FE0FED1C0}" dt="2024-03-24T22:21:27.308" v="117" actId="478"/>
          <ac:picMkLst>
            <pc:docMk/>
            <pc:sldMk cId="0" sldId="265"/>
            <ac:picMk id="10" creationId="{95E155EB-5473-2598-9F8F-6440E6C85B5F}"/>
          </ac:picMkLst>
        </pc:picChg>
        <pc:picChg chg="add mod">
          <ac:chgData name="Torto, Manny" userId="a7668ad4-9a50-45fe-b978-0a8e0c8f478d" providerId="ADAL" clId="{91F45C04-37BF-4D71-AF82-524FE0FED1C0}" dt="2024-03-24T22:21:40.477" v="122" actId="1076"/>
          <ac:picMkLst>
            <pc:docMk/>
            <pc:sldMk cId="0" sldId="265"/>
            <ac:picMk id="12" creationId="{AA90BB1D-2654-FC38-5DCC-81ED287EDE2F}"/>
          </ac:picMkLst>
        </pc:picChg>
        <pc:picChg chg="add mod">
          <ac:chgData name="Torto, Manny" userId="a7668ad4-9a50-45fe-b978-0a8e0c8f478d" providerId="ADAL" clId="{91F45C04-37BF-4D71-AF82-524FE0FED1C0}" dt="2024-03-24T22:22:04.243" v="127" actId="1076"/>
          <ac:picMkLst>
            <pc:docMk/>
            <pc:sldMk cId="0" sldId="265"/>
            <ac:picMk id="14" creationId="{C0014276-A587-3A92-1C68-05EB77CFCAAB}"/>
          </ac:picMkLst>
        </pc:picChg>
      </pc:sldChg>
      <pc:sldChg chg="ord">
        <pc:chgData name="Torto, Manny" userId="a7668ad4-9a50-45fe-b978-0a8e0c8f478d" providerId="ADAL" clId="{91F45C04-37BF-4D71-AF82-524FE0FED1C0}" dt="2024-03-22T18:25:10.107" v="23"/>
        <pc:sldMkLst>
          <pc:docMk/>
          <pc:sldMk cId="0" sldId="268"/>
        </pc:sldMkLst>
      </pc:sldChg>
      <pc:sldChg chg="addSp modSp mod ord modAnim">
        <pc:chgData name="Torto, Manny" userId="a7668ad4-9a50-45fe-b978-0a8e0c8f478d" providerId="ADAL" clId="{91F45C04-37BF-4D71-AF82-524FE0FED1C0}" dt="2024-03-24T22:25:44.647" v="151"/>
        <pc:sldMkLst>
          <pc:docMk/>
          <pc:sldMk cId="0" sldId="269"/>
        </pc:sldMkLst>
        <pc:spChg chg="mod">
          <ac:chgData name="Torto, Manny" userId="a7668ad4-9a50-45fe-b978-0a8e0c8f478d" providerId="ADAL" clId="{91F45C04-37BF-4D71-AF82-524FE0FED1C0}" dt="2024-03-24T22:25:07.303" v="144" actId="20577"/>
          <ac:spMkLst>
            <pc:docMk/>
            <pc:sldMk cId="0" sldId="269"/>
            <ac:spMk id="2" creationId="{00000000-0000-0000-0000-000000000000}"/>
          </ac:spMkLst>
        </pc:spChg>
        <pc:spChg chg="add mod">
          <ac:chgData name="Torto, Manny" userId="a7668ad4-9a50-45fe-b978-0a8e0c8f478d" providerId="ADAL" clId="{91F45C04-37BF-4D71-AF82-524FE0FED1C0}" dt="2024-03-24T22:25:39.569" v="150" actId="1076"/>
          <ac:spMkLst>
            <pc:docMk/>
            <pc:sldMk cId="0" sldId="269"/>
            <ac:spMk id="5" creationId="{D9B590E7-7C89-DFEC-0B7D-62DDF5674AB4}"/>
          </ac:spMkLst>
        </pc:spChg>
      </pc:sldChg>
      <pc:sldChg chg="modSp mod">
        <pc:chgData name="Torto, Manny" userId="a7668ad4-9a50-45fe-b978-0a8e0c8f478d" providerId="ADAL" clId="{91F45C04-37BF-4D71-AF82-524FE0FED1C0}" dt="2024-03-22T18:32:16.352" v="68" actId="1037"/>
        <pc:sldMkLst>
          <pc:docMk/>
          <pc:sldMk cId="0" sldId="270"/>
        </pc:sldMkLst>
        <pc:spChg chg="mod">
          <ac:chgData name="Torto, Manny" userId="a7668ad4-9a50-45fe-b978-0a8e0c8f478d" providerId="ADAL" clId="{91F45C04-37BF-4D71-AF82-524FE0FED1C0}" dt="2024-03-22T18:31:26.395" v="64" actId="14100"/>
          <ac:spMkLst>
            <pc:docMk/>
            <pc:sldMk cId="0" sldId="270"/>
            <ac:spMk id="4" creationId="{00000000-0000-0000-0000-000000000000}"/>
          </ac:spMkLst>
        </pc:spChg>
        <pc:grpChg chg="mod">
          <ac:chgData name="Torto, Manny" userId="a7668ad4-9a50-45fe-b978-0a8e0c8f478d" providerId="ADAL" clId="{91F45C04-37BF-4D71-AF82-524FE0FED1C0}" dt="2024-03-22T18:32:16.352" v="68" actId="1037"/>
          <ac:grpSpMkLst>
            <pc:docMk/>
            <pc:sldMk cId="0" sldId="270"/>
            <ac:grpSpMk id="2" creationId="{00000000-0000-0000-0000-000000000000}"/>
          </ac:grpSpMkLst>
        </pc:grpChg>
      </pc:sldChg>
      <pc:sldChg chg="addSp modSp modAnim">
        <pc:chgData name="Torto, Manny" userId="a7668ad4-9a50-45fe-b978-0a8e0c8f478d" providerId="ADAL" clId="{91F45C04-37BF-4D71-AF82-524FE0FED1C0}" dt="2024-03-24T22:35:22.456" v="182"/>
        <pc:sldMkLst>
          <pc:docMk/>
          <pc:sldMk cId="0" sldId="271"/>
        </pc:sldMkLst>
        <pc:picChg chg="add mod">
          <ac:chgData name="Torto, Manny" userId="a7668ad4-9a50-45fe-b978-0a8e0c8f478d" providerId="ADAL" clId="{91F45C04-37BF-4D71-AF82-524FE0FED1C0}" dt="2024-03-24T22:35:16.485" v="180"/>
          <ac:picMkLst>
            <pc:docMk/>
            <pc:sldMk cId="0" sldId="271"/>
            <ac:picMk id="8" creationId="{6BB162C1-EA28-2C54-1CF2-01F1AA8683FB}"/>
          </ac:picMkLst>
        </pc:picChg>
      </pc:sldChg>
      <pc:sldChg chg="addSp modSp modAnim">
        <pc:chgData name="Torto, Manny" userId="a7668ad4-9a50-45fe-b978-0a8e0c8f478d" providerId="ADAL" clId="{91F45C04-37BF-4D71-AF82-524FE0FED1C0}" dt="2024-03-24T22:34:56.607" v="179"/>
        <pc:sldMkLst>
          <pc:docMk/>
          <pc:sldMk cId="0" sldId="272"/>
        </pc:sldMkLst>
        <pc:picChg chg="add mod">
          <ac:chgData name="Torto, Manny" userId="a7668ad4-9a50-45fe-b978-0a8e0c8f478d" providerId="ADAL" clId="{91F45C04-37BF-4D71-AF82-524FE0FED1C0}" dt="2024-03-24T22:34:56.607" v="179"/>
          <ac:picMkLst>
            <pc:docMk/>
            <pc:sldMk cId="0" sldId="272"/>
            <ac:picMk id="5" creationId="{0181CD5F-7E48-FE99-CE0E-5FC866CCBF0D}"/>
          </ac:picMkLst>
        </pc:picChg>
      </pc:sldChg>
    </pc:docChg>
  </pc:docChgLst>
  <pc:docChgLst>
    <pc:chgData name="Torto, Manny" userId="S::mtorto@clarku.edu::a7668ad4-9a50-45fe-b978-0a8e0c8f478d" providerId="AD" clId="Web-{F274F26C-3CE6-5507-9814-DA9DF3564F33}"/>
    <pc:docChg chg="addSld delSld modSld sldOrd">
      <pc:chgData name="Torto, Manny" userId="S::mtorto@clarku.edu::a7668ad4-9a50-45fe-b978-0a8e0c8f478d" providerId="AD" clId="Web-{F274F26C-3CE6-5507-9814-DA9DF3564F33}" dt="2024-03-29T00:18:46.064" v="588"/>
      <pc:docMkLst>
        <pc:docMk/>
      </pc:docMkLst>
      <pc:sldChg chg="modNotes">
        <pc:chgData name="Torto, Manny" userId="S::mtorto@clarku.edu::a7668ad4-9a50-45fe-b978-0a8e0c8f478d" providerId="AD" clId="Web-{F274F26C-3CE6-5507-9814-DA9DF3564F33}" dt="2024-03-29T00:18:46.064" v="588"/>
        <pc:sldMkLst>
          <pc:docMk/>
          <pc:sldMk cId="0" sldId="256"/>
        </pc:sldMkLst>
      </pc:sldChg>
      <pc:sldChg chg="addSp delSp modSp delAnim">
        <pc:chgData name="Torto, Manny" userId="S::mtorto@clarku.edu::a7668ad4-9a50-45fe-b978-0a8e0c8f478d" providerId="AD" clId="Web-{F274F26C-3CE6-5507-9814-DA9DF3564F33}" dt="2024-03-29T00:04:22.990" v="531" actId="20577"/>
        <pc:sldMkLst>
          <pc:docMk/>
          <pc:sldMk cId="0" sldId="257"/>
        </pc:sldMkLst>
        <pc:spChg chg="mod">
          <ac:chgData name="Torto, Manny" userId="S::mtorto@clarku.edu::a7668ad4-9a50-45fe-b978-0a8e0c8f478d" providerId="AD" clId="Web-{F274F26C-3CE6-5507-9814-DA9DF3564F33}" dt="2024-03-29T00:04:22.990" v="531" actId="20577"/>
          <ac:spMkLst>
            <pc:docMk/>
            <pc:sldMk cId="0" sldId="257"/>
            <ac:spMk id="7" creationId="{00000000-0000-0000-0000-000000000000}"/>
          </ac:spMkLst>
        </pc:spChg>
        <pc:spChg chg="del mod">
          <ac:chgData name="Torto, Manny" userId="S::mtorto@clarku.edu::a7668ad4-9a50-45fe-b978-0a8e0c8f478d" providerId="AD" clId="Web-{F274F26C-3CE6-5507-9814-DA9DF3564F33}" dt="2024-03-28T23:01:33.348" v="89"/>
          <ac:spMkLst>
            <pc:docMk/>
            <pc:sldMk cId="0" sldId="257"/>
            <ac:spMk id="8" creationId="{00000000-0000-0000-0000-000000000000}"/>
          </ac:spMkLst>
        </pc:spChg>
        <pc:grpChg chg="mod">
          <ac:chgData name="Torto, Manny" userId="S::mtorto@clarku.edu::a7668ad4-9a50-45fe-b978-0a8e0c8f478d" providerId="AD" clId="Web-{F274F26C-3CE6-5507-9814-DA9DF3564F33}" dt="2024-03-28T23:02:34.303" v="131" actId="1076"/>
          <ac:grpSpMkLst>
            <pc:docMk/>
            <pc:sldMk cId="0" sldId="257"/>
            <ac:grpSpMk id="2" creationId="{00000000-0000-0000-0000-000000000000}"/>
          </ac:grpSpMkLst>
        </pc:grpChg>
        <pc:picChg chg="add del">
          <ac:chgData name="Torto, Manny" userId="S::mtorto@clarku.edu::a7668ad4-9a50-45fe-b978-0a8e0c8f478d" providerId="AD" clId="Web-{F274F26C-3CE6-5507-9814-DA9DF3564F33}" dt="2024-03-28T22:56:49.490" v="3"/>
          <ac:picMkLst>
            <pc:docMk/>
            <pc:sldMk cId="0" sldId="257"/>
            <ac:picMk id="10" creationId="{74BE04B7-7D25-0FB7-643E-D53CE01624BA}"/>
          </ac:picMkLst>
        </pc:picChg>
        <pc:picChg chg="add mod">
          <ac:chgData name="Torto, Manny" userId="S::mtorto@clarku.edu::a7668ad4-9a50-45fe-b978-0a8e0c8f478d" providerId="AD" clId="Web-{F274F26C-3CE6-5507-9814-DA9DF3564F33}" dt="2024-03-28T23:01:42.083" v="90" actId="14100"/>
          <ac:picMkLst>
            <pc:docMk/>
            <pc:sldMk cId="0" sldId="257"/>
            <ac:picMk id="12" creationId="{1D38BC3F-E9F3-E1A0-249D-E034E5CE6992}"/>
          </ac:picMkLst>
        </pc:picChg>
      </pc:sldChg>
      <pc:sldChg chg="modSp del">
        <pc:chgData name="Torto, Manny" userId="S::mtorto@clarku.edu::a7668ad4-9a50-45fe-b978-0a8e0c8f478d" providerId="AD" clId="Web-{F274F26C-3CE6-5507-9814-DA9DF3564F33}" dt="2024-03-28T23:04:22.463" v="151"/>
        <pc:sldMkLst>
          <pc:docMk/>
          <pc:sldMk cId="0" sldId="258"/>
        </pc:sldMkLst>
        <pc:grpChg chg="mod">
          <ac:chgData name="Torto, Manny" userId="S::mtorto@clarku.edu::a7668ad4-9a50-45fe-b978-0a8e0c8f478d" providerId="AD" clId="Web-{F274F26C-3CE6-5507-9814-DA9DF3564F33}" dt="2024-03-28T22:56:22.224" v="1" actId="1076"/>
          <ac:grpSpMkLst>
            <pc:docMk/>
            <pc:sldMk cId="0" sldId="258"/>
            <ac:grpSpMk id="6" creationId="{00000000-0000-0000-0000-000000000000}"/>
          </ac:grpSpMkLst>
        </pc:grpChg>
      </pc:sldChg>
      <pc:sldChg chg="addSp delSp modSp mod setBg">
        <pc:chgData name="Torto, Manny" userId="S::mtorto@clarku.edu::a7668ad4-9a50-45fe-b978-0a8e0c8f478d" providerId="AD" clId="Web-{F274F26C-3CE6-5507-9814-DA9DF3564F33}" dt="2024-03-28T23:15:45.266" v="226" actId="1076"/>
        <pc:sldMkLst>
          <pc:docMk/>
          <pc:sldMk cId="0" sldId="259"/>
        </pc:sldMkLst>
        <pc:spChg chg="mod">
          <ac:chgData name="Torto, Manny" userId="S::mtorto@clarku.edu::a7668ad4-9a50-45fe-b978-0a8e0c8f478d" providerId="AD" clId="Web-{F274F26C-3CE6-5507-9814-DA9DF3564F33}" dt="2024-03-28T23:15:12.359" v="220" actId="20577"/>
          <ac:spMkLst>
            <pc:docMk/>
            <pc:sldMk cId="0" sldId="259"/>
            <ac:spMk id="4" creationId="{00000000-0000-0000-0000-000000000000}"/>
          </ac:spMkLst>
        </pc:spChg>
        <pc:spChg chg="add mod">
          <ac:chgData name="Torto, Manny" userId="S::mtorto@clarku.edu::a7668ad4-9a50-45fe-b978-0a8e0c8f478d" providerId="AD" clId="Web-{F274F26C-3CE6-5507-9814-DA9DF3564F33}" dt="2024-03-28T23:15:45.266" v="226" actId="1076"/>
          <ac:spMkLst>
            <pc:docMk/>
            <pc:sldMk cId="0" sldId="259"/>
            <ac:spMk id="6" creationId="{2AE01AD9-CBFD-7010-5033-733CB7260A5C}"/>
          </ac:spMkLst>
        </pc:spChg>
        <pc:spChg chg="add">
          <ac:chgData name="Torto, Manny" userId="S::mtorto@clarku.edu::a7668ad4-9a50-45fe-b978-0a8e0c8f478d" providerId="AD" clId="Web-{F274F26C-3CE6-5507-9814-DA9DF3564F33}" dt="2024-03-28T23:08:23.955" v="158"/>
          <ac:spMkLst>
            <pc:docMk/>
            <pc:sldMk cId="0" sldId="259"/>
            <ac:spMk id="10" creationId="{F13C74B1-5B17-4795-BED0-7140497B445A}"/>
          </ac:spMkLst>
        </pc:spChg>
        <pc:spChg chg="add">
          <ac:chgData name="Torto, Manny" userId="S::mtorto@clarku.edu::a7668ad4-9a50-45fe-b978-0a8e0c8f478d" providerId="AD" clId="Web-{F274F26C-3CE6-5507-9814-DA9DF3564F33}" dt="2024-03-28T23:08:23.955" v="158"/>
          <ac:spMkLst>
            <pc:docMk/>
            <pc:sldMk cId="0" sldId="259"/>
            <ac:spMk id="12" creationId="{D4974D33-8DC5-464E-8C6D-BE58F0669C17}"/>
          </ac:spMkLst>
        </pc:spChg>
        <pc:grpChg chg="del mod">
          <ac:chgData name="Torto, Manny" userId="S::mtorto@clarku.edu::a7668ad4-9a50-45fe-b978-0a8e0c8f478d" providerId="AD" clId="Web-{F274F26C-3CE6-5507-9814-DA9DF3564F33}" dt="2024-03-28T23:07:42.954" v="153"/>
          <ac:grpSpMkLst>
            <pc:docMk/>
            <pc:sldMk cId="0" sldId="259"/>
            <ac:grpSpMk id="2" creationId="{00000000-0000-0000-0000-000000000000}"/>
          </ac:grpSpMkLst>
        </pc:grpChg>
        <pc:picChg chg="add mod">
          <ac:chgData name="Torto, Manny" userId="S::mtorto@clarku.edu::a7668ad4-9a50-45fe-b978-0a8e0c8f478d" providerId="AD" clId="Web-{F274F26C-3CE6-5507-9814-DA9DF3564F33}" dt="2024-03-28T23:08:23.955" v="158"/>
          <ac:picMkLst>
            <pc:docMk/>
            <pc:sldMk cId="0" sldId="259"/>
            <ac:picMk id="5" creationId="{0DB5CF09-59DF-C521-7636-64EF843B8F2A}"/>
          </ac:picMkLst>
        </pc:picChg>
      </pc:sldChg>
      <pc:sldChg chg="addSp delSp modSp modTransition delAnim">
        <pc:chgData name="Torto, Manny" userId="S::mtorto@clarku.edu::a7668ad4-9a50-45fe-b978-0a8e0c8f478d" providerId="AD" clId="Web-{F274F26C-3CE6-5507-9814-DA9DF3564F33}" dt="2024-03-29T00:06:01.962" v="533"/>
        <pc:sldMkLst>
          <pc:docMk/>
          <pc:sldMk cId="0" sldId="260"/>
        </pc:sldMkLst>
        <pc:spChg chg="del mod">
          <ac:chgData name="Torto, Manny" userId="S::mtorto@clarku.edu::a7668ad4-9a50-45fe-b978-0a8e0c8f478d" providerId="AD" clId="Web-{F274F26C-3CE6-5507-9814-DA9DF3564F33}" dt="2024-03-28T22:57:52.154" v="19"/>
          <ac:spMkLst>
            <pc:docMk/>
            <pc:sldMk cId="0" sldId="260"/>
            <ac:spMk id="6" creationId="{00000000-0000-0000-0000-000000000000}"/>
          </ac:spMkLst>
        </pc:spChg>
        <pc:spChg chg="add mod">
          <ac:chgData name="Torto, Manny" userId="S::mtorto@clarku.edu::a7668ad4-9a50-45fe-b978-0a8e0c8f478d" providerId="AD" clId="Web-{F274F26C-3CE6-5507-9814-DA9DF3564F33}" dt="2024-03-28T23:17:50.864" v="255" actId="1076"/>
          <ac:spMkLst>
            <pc:docMk/>
            <pc:sldMk cId="0" sldId="260"/>
            <ac:spMk id="8" creationId="{3220F9EB-6513-B4BA-F476-DEBD9EFD5EE2}"/>
          </ac:spMkLst>
        </pc:spChg>
        <pc:spChg chg="add del mod">
          <ac:chgData name="Torto, Manny" userId="S::mtorto@clarku.edu::a7668ad4-9a50-45fe-b978-0a8e0c8f478d" providerId="AD" clId="Web-{F274F26C-3CE6-5507-9814-DA9DF3564F33}" dt="2024-03-28T23:16:10.064" v="229"/>
          <ac:spMkLst>
            <pc:docMk/>
            <pc:sldMk cId="0" sldId="260"/>
            <ac:spMk id="10" creationId="{8A7B1DC0-92FF-CE44-8293-3E98B7E3CE6B}"/>
          </ac:spMkLst>
        </pc:spChg>
        <pc:spChg chg="add mod">
          <ac:chgData name="Torto, Manny" userId="S::mtorto@clarku.edu::a7668ad4-9a50-45fe-b978-0a8e0c8f478d" providerId="AD" clId="Web-{F274F26C-3CE6-5507-9814-DA9DF3564F33}" dt="2024-03-28T23:20:06.228" v="268" actId="1076"/>
          <ac:spMkLst>
            <pc:docMk/>
            <pc:sldMk cId="0" sldId="260"/>
            <ac:spMk id="11" creationId="{E4DCF52F-60E8-5CD6-241E-969A8835F0EF}"/>
          </ac:spMkLst>
        </pc:spChg>
        <pc:spChg chg="add del mod">
          <ac:chgData name="Torto, Manny" userId="S::mtorto@clarku.edu::a7668ad4-9a50-45fe-b978-0a8e0c8f478d" providerId="AD" clId="Web-{F274F26C-3CE6-5507-9814-DA9DF3564F33}" dt="2024-03-28T23:18:04.286" v="259"/>
          <ac:spMkLst>
            <pc:docMk/>
            <pc:sldMk cId="0" sldId="260"/>
            <ac:spMk id="13" creationId="{6D503EA3-DFA7-8E27-5BBD-78221F0DC1C1}"/>
          </ac:spMkLst>
        </pc:spChg>
        <pc:spChg chg="add mod">
          <ac:chgData name="Torto, Manny" userId="S::mtorto@clarku.edu::a7668ad4-9a50-45fe-b978-0a8e0c8f478d" providerId="AD" clId="Web-{F274F26C-3CE6-5507-9814-DA9DF3564F33}" dt="2024-03-28T23:20:08.837" v="269" actId="1076"/>
          <ac:spMkLst>
            <pc:docMk/>
            <pc:sldMk cId="0" sldId="260"/>
            <ac:spMk id="14" creationId="{6D503EA3-DFA7-8E27-5BBD-78221F0DC1C1}"/>
          </ac:spMkLst>
        </pc:spChg>
        <pc:spChg chg="add mod">
          <ac:chgData name="Torto, Manny" userId="S::mtorto@clarku.edu::a7668ad4-9a50-45fe-b978-0a8e0c8f478d" providerId="AD" clId="Web-{F274F26C-3CE6-5507-9814-DA9DF3564F33}" dt="2024-03-28T23:20:25.119" v="271"/>
          <ac:spMkLst>
            <pc:docMk/>
            <pc:sldMk cId="0" sldId="260"/>
            <ac:spMk id="15" creationId="{8A845284-D4F4-0EA4-4094-DB395FF46E45}"/>
          </ac:spMkLst>
        </pc:spChg>
        <pc:grpChg chg="mod">
          <ac:chgData name="Torto, Manny" userId="S::mtorto@clarku.edu::a7668ad4-9a50-45fe-b978-0a8e0c8f478d" providerId="AD" clId="Web-{F274F26C-3CE6-5507-9814-DA9DF3564F33}" dt="2024-03-28T23:17:14.004" v="246" actId="1076"/>
          <ac:grpSpMkLst>
            <pc:docMk/>
            <pc:sldMk cId="0" sldId="260"/>
            <ac:grpSpMk id="2" creationId="{00000000-0000-0000-0000-000000000000}"/>
          </ac:grpSpMkLst>
        </pc:grpChg>
      </pc:sldChg>
      <pc:sldChg chg="addSp delSp modSp ord addAnim">
        <pc:chgData name="Torto, Manny" userId="S::mtorto@clarku.edu::a7668ad4-9a50-45fe-b978-0a8e0c8f478d" providerId="AD" clId="Web-{F274F26C-3CE6-5507-9814-DA9DF3564F33}" dt="2024-03-28T22:58:52.437" v="25"/>
        <pc:sldMkLst>
          <pc:docMk/>
          <pc:sldMk cId="0" sldId="261"/>
        </pc:sldMkLst>
        <pc:spChg chg="del">
          <ac:chgData name="Torto, Manny" userId="S::mtorto@clarku.edu::a7668ad4-9a50-45fe-b978-0a8e0c8f478d" providerId="AD" clId="Web-{F274F26C-3CE6-5507-9814-DA9DF3564F33}" dt="2024-03-28T22:58:36.468" v="23"/>
          <ac:spMkLst>
            <pc:docMk/>
            <pc:sldMk cId="0" sldId="261"/>
            <ac:spMk id="4" creationId="{00000000-0000-0000-0000-000000000000}"/>
          </ac:spMkLst>
        </pc:spChg>
        <pc:spChg chg="add mod">
          <ac:chgData name="Torto, Manny" userId="S::mtorto@clarku.edu::a7668ad4-9a50-45fe-b978-0a8e0c8f478d" providerId="AD" clId="Web-{F274F26C-3CE6-5507-9814-DA9DF3564F33}" dt="2024-03-28T22:58:39.718" v="24" actId="1076"/>
          <ac:spMkLst>
            <pc:docMk/>
            <pc:sldMk cId="0" sldId="261"/>
            <ac:spMk id="7" creationId="{C5C3CEF4-59F4-F2C7-08D3-11AB360A9014}"/>
          </ac:spMkLst>
        </pc:spChg>
      </pc:sldChg>
      <pc:sldChg chg="addSp modSp modTransition delAnim">
        <pc:chgData name="Torto, Manny" userId="S::mtorto@clarku.edu::a7668ad4-9a50-45fe-b978-0a8e0c8f478d" providerId="AD" clId="Web-{F274F26C-3CE6-5507-9814-DA9DF3564F33}" dt="2024-03-29T00:06:25.541" v="537"/>
        <pc:sldMkLst>
          <pc:docMk/>
          <pc:sldMk cId="0" sldId="262"/>
        </pc:sldMkLst>
        <pc:spChg chg="mod">
          <ac:chgData name="Torto, Manny" userId="S::mtorto@clarku.edu::a7668ad4-9a50-45fe-b978-0a8e0c8f478d" providerId="AD" clId="Web-{F274F26C-3CE6-5507-9814-DA9DF3564F33}" dt="2024-03-28T23:23:56.251" v="294" actId="14100"/>
          <ac:spMkLst>
            <pc:docMk/>
            <pc:sldMk cId="0" sldId="262"/>
            <ac:spMk id="2" creationId="{00000000-0000-0000-0000-000000000000}"/>
          </ac:spMkLst>
        </pc:spChg>
        <pc:spChg chg="mod">
          <ac:chgData name="Torto, Manny" userId="S::mtorto@clarku.edu::a7668ad4-9a50-45fe-b978-0a8e0c8f478d" providerId="AD" clId="Web-{F274F26C-3CE6-5507-9814-DA9DF3564F33}" dt="2024-03-28T23:25:31.550" v="323" actId="1076"/>
          <ac:spMkLst>
            <pc:docMk/>
            <pc:sldMk cId="0" sldId="262"/>
            <ac:spMk id="3" creationId="{00000000-0000-0000-0000-000000000000}"/>
          </ac:spMkLst>
        </pc:spChg>
        <pc:spChg chg="mod">
          <ac:chgData name="Torto, Manny" userId="S::mtorto@clarku.edu::a7668ad4-9a50-45fe-b978-0a8e0c8f478d" providerId="AD" clId="Web-{F274F26C-3CE6-5507-9814-DA9DF3564F33}" dt="2024-03-28T23:24:26.314" v="303" actId="1076"/>
          <ac:spMkLst>
            <pc:docMk/>
            <pc:sldMk cId="0" sldId="262"/>
            <ac:spMk id="4" creationId="{00000000-0000-0000-0000-000000000000}"/>
          </ac:spMkLst>
        </pc:spChg>
        <pc:spChg chg="mod">
          <ac:chgData name="Torto, Manny" userId="S::mtorto@clarku.edu::a7668ad4-9a50-45fe-b978-0a8e0c8f478d" providerId="AD" clId="Web-{F274F26C-3CE6-5507-9814-DA9DF3564F33}" dt="2024-03-28T23:25:22.894" v="320" actId="1076"/>
          <ac:spMkLst>
            <pc:docMk/>
            <pc:sldMk cId="0" sldId="262"/>
            <ac:spMk id="5" creationId="{00000000-0000-0000-0000-000000000000}"/>
          </ac:spMkLst>
        </pc:spChg>
        <pc:spChg chg="mod">
          <ac:chgData name="Torto, Manny" userId="S::mtorto@clarku.edu::a7668ad4-9a50-45fe-b978-0a8e0c8f478d" providerId="AD" clId="Web-{F274F26C-3CE6-5507-9814-DA9DF3564F33}" dt="2024-03-28T23:24:39.549" v="307" actId="1076"/>
          <ac:spMkLst>
            <pc:docMk/>
            <pc:sldMk cId="0" sldId="262"/>
            <ac:spMk id="6" creationId="{00000000-0000-0000-0000-000000000000}"/>
          </ac:spMkLst>
        </pc:spChg>
        <pc:spChg chg="mod">
          <ac:chgData name="Torto, Manny" userId="S::mtorto@clarku.edu::a7668ad4-9a50-45fe-b978-0a8e0c8f478d" providerId="AD" clId="Web-{F274F26C-3CE6-5507-9814-DA9DF3564F33}" dt="2024-03-28T23:25:39.363" v="325" actId="1076"/>
          <ac:spMkLst>
            <pc:docMk/>
            <pc:sldMk cId="0" sldId="262"/>
            <ac:spMk id="7" creationId="{00000000-0000-0000-0000-000000000000}"/>
          </ac:spMkLst>
        </pc:spChg>
        <pc:spChg chg="mod">
          <ac:chgData name="Torto, Manny" userId="S::mtorto@clarku.edu::a7668ad4-9a50-45fe-b978-0a8e0c8f478d" providerId="AD" clId="Web-{F274F26C-3CE6-5507-9814-DA9DF3564F33}" dt="2024-03-28T23:25:21.128" v="319" actId="1076"/>
          <ac:spMkLst>
            <pc:docMk/>
            <pc:sldMk cId="0" sldId="262"/>
            <ac:spMk id="8" creationId="{00000000-0000-0000-0000-000000000000}"/>
          </ac:spMkLst>
        </pc:spChg>
        <pc:spChg chg="mod">
          <ac:chgData name="Torto, Manny" userId="S::mtorto@clarku.edu::a7668ad4-9a50-45fe-b978-0a8e0c8f478d" providerId="AD" clId="Web-{F274F26C-3CE6-5507-9814-DA9DF3564F33}" dt="2024-03-28T23:24:36.924" v="306" actId="1076"/>
          <ac:spMkLst>
            <pc:docMk/>
            <pc:sldMk cId="0" sldId="262"/>
            <ac:spMk id="9" creationId="{00000000-0000-0000-0000-000000000000}"/>
          </ac:spMkLst>
        </pc:spChg>
        <pc:spChg chg="mod">
          <ac:chgData name="Torto, Manny" userId="S::mtorto@clarku.edu::a7668ad4-9a50-45fe-b978-0a8e0c8f478d" providerId="AD" clId="Web-{F274F26C-3CE6-5507-9814-DA9DF3564F33}" dt="2024-03-28T23:25:35.926" v="324" actId="1076"/>
          <ac:spMkLst>
            <pc:docMk/>
            <pc:sldMk cId="0" sldId="262"/>
            <ac:spMk id="10" creationId="{00000000-0000-0000-0000-000000000000}"/>
          </ac:spMkLst>
        </pc:spChg>
        <pc:spChg chg="mod">
          <ac:chgData name="Torto, Manny" userId="S::mtorto@clarku.edu::a7668ad4-9a50-45fe-b978-0a8e0c8f478d" providerId="AD" clId="Web-{F274F26C-3CE6-5507-9814-DA9DF3564F33}" dt="2024-03-28T23:24:05.485" v="296" actId="1076"/>
          <ac:spMkLst>
            <pc:docMk/>
            <pc:sldMk cId="0" sldId="262"/>
            <ac:spMk id="11" creationId="{00000000-0000-0000-0000-000000000000}"/>
          </ac:spMkLst>
        </pc:spChg>
        <pc:spChg chg="mod">
          <ac:chgData name="Torto, Manny" userId="S::mtorto@clarku.edu::a7668ad4-9a50-45fe-b978-0a8e0c8f478d" providerId="AD" clId="Web-{F274F26C-3CE6-5507-9814-DA9DF3564F33}" dt="2024-03-28T23:25:50.254" v="328" actId="1076"/>
          <ac:spMkLst>
            <pc:docMk/>
            <pc:sldMk cId="0" sldId="262"/>
            <ac:spMk id="12" creationId="{00000000-0000-0000-0000-000000000000}"/>
          </ac:spMkLst>
        </pc:spChg>
        <pc:spChg chg="mod">
          <ac:chgData name="Torto, Manny" userId="S::mtorto@clarku.edu::a7668ad4-9a50-45fe-b978-0a8e0c8f478d" providerId="AD" clId="Web-{F274F26C-3CE6-5507-9814-DA9DF3564F33}" dt="2024-03-28T23:28:10.821" v="362" actId="1076"/>
          <ac:spMkLst>
            <pc:docMk/>
            <pc:sldMk cId="0" sldId="262"/>
            <ac:spMk id="13" creationId="{00000000-0000-0000-0000-000000000000}"/>
          </ac:spMkLst>
        </pc:spChg>
        <pc:spChg chg="mod">
          <ac:chgData name="Torto, Manny" userId="S::mtorto@clarku.edu::a7668ad4-9a50-45fe-b978-0a8e0c8f478d" providerId="AD" clId="Web-{F274F26C-3CE6-5507-9814-DA9DF3564F33}" dt="2024-03-28T23:24:22.923" v="302" actId="1076"/>
          <ac:spMkLst>
            <pc:docMk/>
            <pc:sldMk cId="0" sldId="262"/>
            <ac:spMk id="14" creationId="{00000000-0000-0000-0000-000000000000}"/>
          </ac:spMkLst>
        </pc:spChg>
        <pc:spChg chg="add mod">
          <ac:chgData name="Torto, Manny" userId="S::mtorto@clarku.edu::a7668ad4-9a50-45fe-b978-0a8e0c8f478d" providerId="AD" clId="Web-{F274F26C-3CE6-5507-9814-DA9DF3564F33}" dt="2024-03-28T23:26:10.739" v="333" actId="1076"/>
          <ac:spMkLst>
            <pc:docMk/>
            <pc:sldMk cId="0" sldId="262"/>
            <ac:spMk id="19" creationId="{3A911733-3CC3-1DB7-9350-93B079FE7469}"/>
          </ac:spMkLst>
        </pc:spChg>
        <pc:spChg chg="add mod">
          <ac:chgData name="Torto, Manny" userId="S::mtorto@clarku.edu::a7668ad4-9a50-45fe-b978-0a8e0c8f478d" providerId="AD" clId="Web-{F274F26C-3CE6-5507-9814-DA9DF3564F33}" dt="2024-03-28T23:26:37.006" v="340" actId="1076"/>
          <ac:spMkLst>
            <pc:docMk/>
            <pc:sldMk cId="0" sldId="262"/>
            <ac:spMk id="21" creationId="{E91940B3-F23A-947D-6597-BCA4D646F1C1}"/>
          </ac:spMkLst>
        </pc:spChg>
        <pc:spChg chg="add mod">
          <ac:chgData name="Torto, Manny" userId="S::mtorto@clarku.edu::a7668ad4-9a50-45fe-b978-0a8e0c8f478d" providerId="AD" clId="Web-{F274F26C-3CE6-5507-9814-DA9DF3564F33}" dt="2024-03-28T23:28:04.383" v="361" actId="1076"/>
          <ac:spMkLst>
            <pc:docMk/>
            <pc:sldMk cId="0" sldId="262"/>
            <ac:spMk id="22" creationId="{386EDC06-9A8C-F176-52CD-E5D441B7A877}"/>
          </ac:spMkLst>
        </pc:spChg>
        <pc:spChg chg="add mod">
          <ac:chgData name="Torto, Manny" userId="S::mtorto@clarku.edu::a7668ad4-9a50-45fe-b978-0a8e0c8f478d" providerId="AD" clId="Web-{F274F26C-3CE6-5507-9814-DA9DF3564F33}" dt="2024-03-28T23:27:15.648" v="350" actId="20577"/>
          <ac:spMkLst>
            <pc:docMk/>
            <pc:sldMk cId="0" sldId="262"/>
            <ac:spMk id="23" creationId="{CBEB8023-D4F9-FD07-D7F4-63787C0D12DD}"/>
          </ac:spMkLst>
        </pc:spChg>
        <pc:grpChg chg="add mod">
          <ac:chgData name="Torto, Manny" userId="S::mtorto@clarku.edu::a7668ad4-9a50-45fe-b978-0a8e0c8f478d" providerId="AD" clId="Web-{F274F26C-3CE6-5507-9814-DA9DF3564F33}" dt="2024-03-28T23:26:48.881" v="342" actId="1076"/>
          <ac:grpSpMkLst>
            <pc:docMk/>
            <pc:sldMk cId="0" sldId="262"/>
            <ac:grpSpMk id="17" creationId="{32DC7A55-89E0-2104-7220-3861F452F259}"/>
          </ac:grpSpMkLst>
        </pc:grpChg>
      </pc:sldChg>
      <pc:sldChg chg="modSp del">
        <pc:chgData name="Torto, Manny" userId="S::mtorto@clarku.edu::a7668ad4-9a50-45fe-b978-0a8e0c8f478d" providerId="AD" clId="Web-{F274F26C-3CE6-5507-9814-DA9DF3564F33}" dt="2024-03-28T23:28:25.947" v="363"/>
        <pc:sldMkLst>
          <pc:docMk/>
          <pc:sldMk cId="0" sldId="263"/>
        </pc:sldMkLst>
        <pc:grpChg chg="mod">
          <ac:chgData name="Torto, Manny" userId="S::mtorto@clarku.edu::a7668ad4-9a50-45fe-b978-0a8e0c8f478d" providerId="AD" clId="Web-{F274F26C-3CE6-5507-9814-DA9DF3564F33}" dt="2024-03-28T23:21:39.778" v="281" actId="14100"/>
          <ac:grpSpMkLst>
            <pc:docMk/>
            <pc:sldMk cId="0" sldId="263"/>
            <ac:grpSpMk id="2" creationId="{00000000-0000-0000-0000-000000000000}"/>
          </ac:grpSpMkLst>
        </pc:grpChg>
        <pc:picChg chg="mod modCrop">
          <ac:chgData name="Torto, Manny" userId="S::mtorto@clarku.edu::a7668ad4-9a50-45fe-b978-0a8e0c8f478d" providerId="AD" clId="Web-{F274F26C-3CE6-5507-9814-DA9DF3564F33}" dt="2024-03-28T23:23:44.172" v="291"/>
          <ac:picMkLst>
            <pc:docMk/>
            <pc:sldMk cId="0" sldId="263"/>
            <ac:picMk id="3" creationId="{00000000-0000-0000-0000-000000000000}"/>
          </ac:picMkLst>
        </pc:picChg>
      </pc:sldChg>
      <pc:sldChg chg="del">
        <pc:chgData name="Torto, Manny" userId="S::mtorto@clarku.edu::a7668ad4-9a50-45fe-b978-0a8e0c8f478d" providerId="AD" clId="Web-{F274F26C-3CE6-5507-9814-DA9DF3564F33}" dt="2024-03-28T23:28:31.134" v="364"/>
        <pc:sldMkLst>
          <pc:docMk/>
          <pc:sldMk cId="0" sldId="264"/>
        </pc:sldMkLst>
      </pc:sldChg>
      <pc:sldChg chg="addSp modSp modTransition addAnim delAnim">
        <pc:chgData name="Torto, Manny" userId="S::mtorto@clarku.edu::a7668ad4-9a50-45fe-b978-0a8e0c8f478d" providerId="AD" clId="Web-{F274F26C-3CE6-5507-9814-DA9DF3564F33}" dt="2024-03-29T00:14:50.978" v="550" actId="1076"/>
        <pc:sldMkLst>
          <pc:docMk/>
          <pc:sldMk cId="0" sldId="265"/>
        </pc:sldMkLst>
        <pc:spChg chg="mod">
          <ac:chgData name="Torto, Manny" userId="S::mtorto@clarku.edu::a7668ad4-9a50-45fe-b978-0a8e0c8f478d" providerId="AD" clId="Web-{F274F26C-3CE6-5507-9814-DA9DF3564F33}" dt="2024-03-28T23:28:39.463" v="368" actId="20577"/>
          <ac:spMkLst>
            <pc:docMk/>
            <pc:sldMk cId="0" sldId="265"/>
            <ac:spMk id="4" creationId="{00000000-0000-0000-0000-000000000000}"/>
          </ac:spMkLst>
        </pc:spChg>
        <pc:spChg chg="mod">
          <ac:chgData name="Torto, Manny" userId="S::mtorto@clarku.edu::a7668ad4-9a50-45fe-b978-0a8e0c8f478d" providerId="AD" clId="Web-{F274F26C-3CE6-5507-9814-DA9DF3564F33}" dt="2024-03-29T00:03:11.753" v="528" actId="20577"/>
          <ac:spMkLst>
            <pc:docMk/>
            <pc:sldMk cId="0" sldId="265"/>
            <ac:spMk id="5" creationId="{00000000-0000-0000-0000-000000000000}"/>
          </ac:spMkLst>
        </pc:spChg>
        <pc:picChg chg="add mod">
          <ac:chgData name="Torto, Manny" userId="S::mtorto@clarku.edu::a7668ad4-9a50-45fe-b978-0a8e0c8f478d" providerId="AD" clId="Web-{F274F26C-3CE6-5507-9814-DA9DF3564F33}" dt="2024-03-29T00:14:50.978" v="550" actId="1076"/>
          <ac:picMkLst>
            <pc:docMk/>
            <pc:sldMk cId="0" sldId="265"/>
            <ac:picMk id="3" creationId="{A14D81E7-1CBF-9E53-EFCB-75EA3B2D4FA0}"/>
          </ac:picMkLst>
        </pc:picChg>
        <pc:picChg chg="mod">
          <ac:chgData name="Torto, Manny" userId="S::mtorto@clarku.edu::a7668ad4-9a50-45fe-b978-0a8e0c8f478d" providerId="AD" clId="Web-{F274F26C-3CE6-5507-9814-DA9DF3564F33}" dt="2024-03-29T00:14:23.024" v="546" actId="1076"/>
          <ac:picMkLst>
            <pc:docMk/>
            <pc:sldMk cId="0" sldId="265"/>
            <ac:picMk id="12" creationId="{AA90BB1D-2654-FC38-5DCC-81ED287EDE2F}"/>
          </ac:picMkLst>
        </pc:picChg>
        <pc:picChg chg="mod">
          <ac:chgData name="Torto, Manny" userId="S::mtorto@clarku.edu::a7668ad4-9a50-45fe-b978-0a8e0c8f478d" providerId="AD" clId="Web-{F274F26C-3CE6-5507-9814-DA9DF3564F33}" dt="2024-03-29T00:14:20.493" v="545" actId="1076"/>
          <ac:picMkLst>
            <pc:docMk/>
            <pc:sldMk cId="0" sldId="265"/>
            <ac:picMk id="14" creationId="{C0014276-A587-3A92-1C68-05EB77CFCAAB}"/>
          </ac:picMkLst>
        </pc:picChg>
      </pc:sldChg>
      <pc:sldChg chg="modSp">
        <pc:chgData name="Torto, Manny" userId="S::mtorto@clarku.edu::a7668ad4-9a50-45fe-b978-0a8e0c8f478d" providerId="AD" clId="Web-{F274F26C-3CE6-5507-9814-DA9DF3564F33}" dt="2024-03-28T23:28:44.463" v="372" actId="20577"/>
        <pc:sldMkLst>
          <pc:docMk/>
          <pc:sldMk cId="0" sldId="266"/>
        </pc:sldMkLst>
        <pc:spChg chg="mod">
          <ac:chgData name="Torto, Manny" userId="S::mtorto@clarku.edu::a7668ad4-9a50-45fe-b978-0a8e0c8f478d" providerId="AD" clId="Web-{F274F26C-3CE6-5507-9814-DA9DF3564F33}" dt="2024-03-28T23:28:44.463" v="372" actId="20577"/>
          <ac:spMkLst>
            <pc:docMk/>
            <pc:sldMk cId="0" sldId="266"/>
            <ac:spMk id="3" creationId="{00000000-0000-0000-0000-000000000000}"/>
          </ac:spMkLst>
        </pc:spChg>
      </pc:sldChg>
      <pc:sldChg chg="modSp">
        <pc:chgData name="Torto, Manny" userId="S::mtorto@clarku.edu::a7668ad4-9a50-45fe-b978-0a8e0c8f478d" providerId="AD" clId="Web-{F274F26C-3CE6-5507-9814-DA9DF3564F33}" dt="2024-03-28T23:34:14.901" v="393" actId="20577"/>
        <pc:sldMkLst>
          <pc:docMk/>
          <pc:sldMk cId="0" sldId="267"/>
        </pc:sldMkLst>
        <pc:spChg chg="mod">
          <ac:chgData name="Torto, Manny" userId="S::mtorto@clarku.edu::a7668ad4-9a50-45fe-b978-0a8e0c8f478d" providerId="AD" clId="Web-{F274F26C-3CE6-5507-9814-DA9DF3564F33}" dt="2024-03-28T23:34:14.901" v="393" actId="20577"/>
          <ac:spMkLst>
            <pc:docMk/>
            <pc:sldMk cId="0" sldId="267"/>
            <ac:spMk id="4" creationId="{00000000-0000-0000-0000-000000000000}"/>
          </ac:spMkLst>
        </pc:spChg>
      </pc:sldChg>
      <pc:sldChg chg="addSp delSp modSp mod modTransition setBg">
        <pc:chgData name="Torto, Manny" userId="S::mtorto@clarku.edu::a7668ad4-9a50-45fe-b978-0a8e0c8f478d" providerId="AD" clId="Web-{F274F26C-3CE6-5507-9814-DA9DF3564F33}" dt="2024-03-29T00:06:11.993" v="534"/>
        <pc:sldMkLst>
          <pc:docMk/>
          <pc:sldMk cId="0" sldId="268"/>
        </pc:sldMkLst>
        <pc:spChg chg="add del mod">
          <ac:chgData name="Torto, Manny" userId="S::mtorto@clarku.edu::a7668ad4-9a50-45fe-b978-0a8e0c8f478d" providerId="AD" clId="Web-{F274F26C-3CE6-5507-9814-DA9DF3564F33}" dt="2024-03-28T23:40:37.397" v="409"/>
          <ac:spMkLst>
            <pc:docMk/>
            <pc:sldMk cId="0" sldId="268"/>
            <ac:spMk id="5" creationId="{52A22B7B-DF6B-5897-2372-0E6D6863671E}"/>
          </ac:spMkLst>
        </pc:spChg>
        <pc:spChg chg="add mod">
          <ac:chgData name="Torto, Manny" userId="S::mtorto@clarku.edu::a7668ad4-9a50-45fe-b978-0a8e0c8f478d" providerId="AD" clId="Web-{F274F26C-3CE6-5507-9814-DA9DF3564F33}" dt="2024-03-28T23:42:05.072" v="436" actId="1076"/>
          <ac:spMkLst>
            <pc:docMk/>
            <pc:sldMk cId="0" sldId="268"/>
            <ac:spMk id="6" creationId="{0234CA17-70E9-16C0-F4BE-DF83D27B457A}"/>
          </ac:spMkLst>
        </pc:spChg>
        <pc:spChg chg="add del">
          <ac:chgData name="Torto, Manny" userId="S::mtorto@clarku.edu::a7668ad4-9a50-45fe-b978-0a8e0c8f478d" providerId="AD" clId="Web-{F274F26C-3CE6-5507-9814-DA9DF3564F33}" dt="2024-03-28T23:39:28.535" v="397"/>
          <ac:spMkLst>
            <pc:docMk/>
            <pc:sldMk cId="0" sldId="268"/>
            <ac:spMk id="9" creationId="{F3060C83-F051-4F0E-ABAD-AA0DFC48B218}"/>
          </ac:spMkLst>
        </pc:spChg>
        <pc:spChg chg="add del">
          <ac:chgData name="Torto, Manny" userId="S::mtorto@clarku.edu::a7668ad4-9a50-45fe-b978-0a8e0c8f478d" providerId="AD" clId="Web-{F274F26C-3CE6-5507-9814-DA9DF3564F33}" dt="2024-03-28T23:39:28.535" v="397"/>
          <ac:spMkLst>
            <pc:docMk/>
            <pc:sldMk cId="0" sldId="268"/>
            <ac:spMk id="11" creationId="{83C98ABE-055B-441F-B07E-44F97F083C39}"/>
          </ac:spMkLst>
        </pc:spChg>
        <pc:spChg chg="add del">
          <ac:chgData name="Torto, Manny" userId="S::mtorto@clarku.edu::a7668ad4-9a50-45fe-b978-0a8e0c8f478d" providerId="AD" clId="Web-{F274F26C-3CE6-5507-9814-DA9DF3564F33}" dt="2024-03-28T23:39:28.535" v="397"/>
          <ac:spMkLst>
            <pc:docMk/>
            <pc:sldMk cId="0" sldId="268"/>
            <ac:spMk id="13" creationId="{29FDB030-9B49-4CED-8CCD-4D99382388AC}"/>
          </ac:spMkLst>
        </pc:spChg>
        <pc:spChg chg="add del">
          <ac:chgData name="Torto, Manny" userId="S::mtorto@clarku.edu::a7668ad4-9a50-45fe-b978-0a8e0c8f478d" providerId="AD" clId="Web-{F274F26C-3CE6-5507-9814-DA9DF3564F33}" dt="2024-03-28T23:39:28.535" v="397"/>
          <ac:spMkLst>
            <pc:docMk/>
            <pc:sldMk cId="0" sldId="268"/>
            <ac:spMk id="15" creationId="{3783CA14-24A1-485C-8B30-D6A5D87987AD}"/>
          </ac:spMkLst>
        </pc:spChg>
        <pc:spChg chg="add del">
          <ac:chgData name="Torto, Manny" userId="S::mtorto@clarku.edu::a7668ad4-9a50-45fe-b978-0a8e0c8f478d" providerId="AD" clId="Web-{F274F26C-3CE6-5507-9814-DA9DF3564F33}" dt="2024-03-28T23:39:28.535" v="397"/>
          <ac:spMkLst>
            <pc:docMk/>
            <pc:sldMk cId="0" sldId="268"/>
            <ac:spMk id="17" creationId="{9A97C86A-04D6-40F7-AE84-31AB43E6A846}"/>
          </ac:spMkLst>
        </pc:spChg>
        <pc:spChg chg="add del">
          <ac:chgData name="Torto, Manny" userId="S::mtorto@clarku.edu::a7668ad4-9a50-45fe-b978-0a8e0c8f478d" providerId="AD" clId="Web-{F274F26C-3CE6-5507-9814-DA9DF3564F33}" dt="2024-03-28T23:39:28.535" v="397"/>
          <ac:spMkLst>
            <pc:docMk/>
            <pc:sldMk cId="0" sldId="268"/>
            <ac:spMk id="19" creationId="{FF9F2414-84E8-453E-B1F3-389FDE8192D9}"/>
          </ac:spMkLst>
        </pc:spChg>
        <pc:spChg chg="add del">
          <ac:chgData name="Torto, Manny" userId="S::mtorto@clarku.edu::a7668ad4-9a50-45fe-b978-0a8e0c8f478d" providerId="AD" clId="Web-{F274F26C-3CE6-5507-9814-DA9DF3564F33}" dt="2024-03-28T23:39:28.535" v="397"/>
          <ac:spMkLst>
            <pc:docMk/>
            <pc:sldMk cId="0" sldId="268"/>
            <ac:spMk id="21" creationId="{3ECA69A1-7536-43AC-85EF-C7106179F5ED}"/>
          </ac:spMkLst>
        </pc:spChg>
        <pc:spChg chg="add del">
          <ac:chgData name="Torto, Manny" userId="S::mtorto@clarku.edu::a7668ad4-9a50-45fe-b978-0a8e0c8f478d" providerId="AD" clId="Web-{F274F26C-3CE6-5507-9814-DA9DF3564F33}" dt="2024-03-28T23:39:34.457" v="399"/>
          <ac:spMkLst>
            <pc:docMk/>
            <pc:sldMk cId="0" sldId="268"/>
            <ac:spMk id="23" creationId="{3DAD86CA-8235-409B-982B-5E7A033E2392}"/>
          </ac:spMkLst>
        </pc:spChg>
        <pc:spChg chg="add del">
          <ac:chgData name="Torto, Manny" userId="S::mtorto@clarku.edu::a7668ad4-9a50-45fe-b978-0a8e0c8f478d" providerId="AD" clId="Web-{F274F26C-3CE6-5507-9814-DA9DF3564F33}" dt="2024-03-28T23:39:34.457" v="399"/>
          <ac:spMkLst>
            <pc:docMk/>
            <pc:sldMk cId="0" sldId="268"/>
            <ac:spMk id="24" creationId="{9F234FBA-3501-47B4-AE0C-AA4AFBC8F603}"/>
          </ac:spMkLst>
        </pc:spChg>
        <pc:spChg chg="add del">
          <ac:chgData name="Torto, Manny" userId="S::mtorto@clarku.edu::a7668ad4-9a50-45fe-b978-0a8e0c8f478d" providerId="AD" clId="Web-{F274F26C-3CE6-5507-9814-DA9DF3564F33}" dt="2024-03-28T23:39:34.457" v="399"/>
          <ac:spMkLst>
            <pc:docMk/>
            <pc:sldMk cId="0" sldId="268"/>
            <ac:spMk id="25" creationId="{B5EF893B-0491-416E-9D33-BADE9600792A}"/>
          </ac:spMkLst>
        </pc:spChg>
        <pc:grpChg chg="del">
          <ac:chgData name="Torto, Manny" userId="S::mtorto@clarku.edu::a7668ad4-9a50-45fe-b978-0a8e0c8f478d" providerId="AD" clId="Web-{F274F26C-3CE6-5507-9814-DA9DF3564F33}" dt="2024-03-28T23:39:02.113" v="394"/>
          <ac:grpSpMkLst>
            <pc:docMk/>
            <pc:sldMk cId="0" sldId="268"/>
            <ac:grpSpMk id="2" creationId="{00000000-0000-0000-0000-000000000000}"/>
          </ac:grpSpMkLst>
        </pc:grpChg>
        <pc:picChg chg="add mod modCrop">
          <ac:chgData name="Torto, Manny" userId="S::mtorto@clarku.edu::a7668ad4-9a50-45fe-b978-0a8e0c8f478d" providerId="AD" clId="Web-{F274F26C-3CE6-5507-9814-DA9DF3564F33}" dt="2024-03-28T23:40:20.412" v="403"/>
          <ac:picMkLst>
            <pc:docMk/>
            <pc:sldMk cId="0" sldId="268"/>
            <ac:picMk id="4" creationId="{F57DF5A6-5822-EF85-0E34-A5D1D8B9F376}"/>
          </ac:picMkLst>
        </pc:picChg>
        <pc:cxnChg chg="add del">
          <ac:chgData name="Torto, Manny" userId="S::mtorto@clarku.edu::a7668ad4-9a50-45fe-b978-0a8e0c8f478d" providerId="AD" clId="Web-{F274F26C-3CE6-5507-9814-DA9DF3564F33}" dt="2024-03-28T23:39:34.457" v="399"/>
          <ac:cxnSpMkLst>
            <pc:docMk/>
            <pc:sldMk cId="0" sldId="268"/>
            <ac:cxnSpMk id="26" creationId="{469F4FF8-F8B0-4630-BA1B-0D8B324CD5FF}"/>
          </ac:cxnSpMkLst>
        </pc:cxnChg>
      </pc:sldChg>
      <pc:sldChg chg="addSp delSp modSp modTransition delAnim">
        <pc:chgData name="Torto, Manny" userId="S::mtorto@clarku.edu::a7668ad4-9a50-45fe-b978-0a8e0c8f478d" providerId="AD" clId="Web-{F274F26C-3CE6-5507-9814-DA9DF3564F33}" dt="2024-03-29T00:06:22.134" v="536"/>
        <pc:sldMkLst>
          <pc:docMk/>
          <pc:sldMk cId="0" sldId="269"/>
        </pc:sldMkLst>
        <pc:spChg chg="add del mod">
          <ac:chgData name="Torto, Manny" userId="S::mtorto@clarku.edu::a7668ad4-9a50-45fe-b978-0a8e0c8f478d" providerId="AD" clId="Web-{F274F26C-3CE6-5507-9814-DA9DF3564F33}" dt="2024-03-29T00:02:49.831" v="527" actId="20577"/>
          <ac:spMkLst>
            <pc:docMk/>
            <pc:sldMk cId="0" sldId="269"/>
            <ac:spMk id="2" creationId="{00000000-0000-0000-0000-000000000000}"/>
          </ac:spMkLst>
        </pc:spChg>
      </pc:sldChg>
      <pc:sldChg chg="modTransition">
        <pc:chgData name="Torto, Manny" userId="S::mtorto@clarku.edu::a7668ad4-9a50-45fe-b978-0a8e0c8f478d" providerId="AD" clId="Web-{F274F26C-3CE6-5507-9814-DA9DF3564F33}" dt="2024-03-29T00:06:57.682" v="542"/>
        <pc:sldMkLst>
          <pc:docMk/>
          <pc:sldMk cId="0" sldId="270"/>
        </pc:sldMkLst>
      </pc:sldChg>
      <pc:sldChg chg="modSp modMedia">
        <pc:chgData name="Torto, Manny" userId="S::mtorto@clarku.edu::a7668ad4-9a50-45fe-b978-0a8e0c8f478d" providerId="AD" clId="Web-{F274F26C-3CE6-5507-9814-DA9DF3564F33}" dt="2024-03-29T00:03:48.270" v="530"/>
        <pc:sldMkLst>
          <pc:docMk/>
          <pc:sldMk cId="0" sldId="271"/>
        </pc:sldMkLst>
        <pc:picChg chg="mod">
          <ac:chgData name="Torto, Manny" userId="S::mtorto@clarku.edu::a7668ad4-9a50-45fe-b978-0a8e0c8f478d" providerId="AD" clId="Web-{F274F26C-3CE6-5507-9814-DA9DF3564F33}" dt="2024-03-29T00:03:48.270" v="530"/>
          <ac:picMkLst>
            <pc:docMk/>
            <pc:sldMk cId="0" sldId="271"/>
            <ac:picMk id="8" creationId="{6BB162C1-EA28-2C54-1CF2-01F1AA8683FB}"/>
          </ac:picMkLst>
        </pc:picChg>
      </pc:sldChg>
      <pc:sldChg chg="addSp delSp new del">
        <pc:chgData name="Torto, Manny" userId="S::mtorto@clarku.edu::a7668ad4-9a50-45fe-b978-0a8e0c8f478d" providerId="AD" clId="Web-{F274F26C-3CE6-5507-9814-DA9DF3564F33}" dt="2024-03-28T23:19:03.398" v="265"/>
        <pc:sldMkLst>
          <pc:docMk/>
          <pc:sldMk cId="2614128832" sldId="273"/>
        </pc:sldMkLst>
        <pc:grpChg chg="add del">
          <ac:chgData name="Torto, Manny" userId="S::mtorto@clarku.edu::a7668ad4-9a50-45fe-b978-0a8e0c8f478d" providerId="AD" clId="Web-{F274F26C-3CE6-5507-9814-DA9DF3564F33}" dt="2024-03-28T23:18:56.085" v="263"/>
          <ac:grpSpMkLst>
            <pc:docMk/>
            <pc:sldMk cId="2614128832" sldId="273"/>
            <ac:grpSpMk id="4" creationId="{B999E2E4-E9D7-A499-8786-B579A13A0BC6}"/>
          </ac:grpSpMkLst>
        </pc:grpChg>
        <pc:grpChg chg="add">
          <ac:chgData name="Torto, Manny" userId="S::mtorto@clarku.edu::a7668ad4-9a50-45fe-b978-0a8e0c8f478d" providerId="AD" clId="Web-{F274F26C-3CE6-5507-9814-DA9DF3564F33}" dt="2024-03-28T23:18:57.897" v="264"/>
          <ac:grpSpMkLst>
            <pc:docMk/>
            <pc:sldMk cId="2614128832" sldId="273"/>
            <ac:grpSpMk id="7" creationId="{CFF5C8E8-A9BB-14F3-F244-8091096CA412}"/>
          </ac:grpSpMkLst>
        </pc:grpChg>
      </pc:sldChg>
      <pc:sldChg chg="addSp delSp modSp new del">
        <pc:chgData name="Torto, Manny" userId="S::mtorto@clarku.edu::a7668ad4-9a50-45fe-b978-0a8e0c8f478d" providerId="AD" clId="Web-{F274F26C-3CE6-5507-9814-DA9DF3564F33}" dt="2024-03-29T00:00:06.638" v="475"/>
        <pc:sldMkLst>
          <pc:docMk/>
          <pc:sldMk cId="4070739225" sldId="273"/>
        </pc:sldMkLst>
        <pc:spChg chg="add del">
          <ac:chgData name="Torto, Manny" userId="S::mtorto@clarku.edu::a7668ad4-9a50-45fe-b978-0a8e0c8f478d" providerId="AD" clId="Web-{F274F26C-3CE6-5507-9814-DA9DF3564F33}" dt="2024-03-28T23:20:39.166" v="273"/>
          <ac:spMkLst>
            <pc:docMk/>
            <pc:sldMk cId="4070739225" sldId="273"/>
            <ac:spMk id="2" creationId="{851DB518-2578-3DCA-978F-6209624E8EEE}"/>
          </ac:spMkLst>
        </pc:spChg>
        <pc:spChg chg="add mod">
          <ac:chgData name="Torto, Manny" userId="S::mtorto@clarku.edu::a7668ad4-9a50-45fe-b978-0a8e0c8f478d" providerId="AD" clId="Web-{F274F26C-3CE6-5507-9814-DA9DF3564F33}" dt="2024-03-28T23:20:58.761" v="280" actId="20577"/>
          <ac:spMkLst>
            <pc:docMk/>
            <pc:sldMk cId="4070739225" sldId="273"/>
            <ac:spMk id="3" creationId="{9F422BE0-A5EB-D2D8-346E-32AB1B1775E7}"/>
          </ac:spMkLst>
        </pc:spChg>
      </pc:sldChg>
      <pc:sldChg chg="addSp modSp new modTransition">
        <pc:chgData name="Torto, Manny" userId="S::mtorto@clarku.edu::a7668ad4-9a50-45fe-b978-0a8e0c8f478d" providerId="AD" clId="Web-{F274F26C-3CE6-5507-9814-DA9DF3564F33}" dt="2024-03-29T00:06:49.495" v="541"/>
        <pc:sldMkLst>
          <pc:docMk/>
          <pc:sldMk cId="2292550294" sldId="274"/>
        </pc:sldMkLst>
        <pc:spChg chg="add mod">
          <ac:chgData name="Torto, Manny" userId="S::mtorto@clarku.edu::a7668ad4-9a50-45fe-b978-0a8e0c8f478d" providerId="AD" clId="Web-{F274F26C-3CE6-5507-9814-DA9DF3564F33}" dt="2024-03-28T23:34:04.853" v="391" actId="14100"/>
          <ac:spMkLst>
            <pc:docMk/>
            <pc:sldMk cId="2292550294" sldId="274"/>
            <ac:spMk id="3" creationId="{EAB2E7BB-8313-CC38-CD66-7A9925A35591}"/>
          </ac:spMkLst>
        </pc:spChg>
        <pc:picChg chg="add mod">
          <ac:chgData name="Torto, Manny" userId="S::mtorto@clarku.edu::a7668ad4-9a50-45fe-b978-0a8e0c8f478d" providerId="AD" clId="Web-{F274F26C-3CE6-5507-9814-DA9DF3564F33}" dt="2024-03-28T23:33:10.008" v="381" actId="1076"/>
          <ac:picMkLst>
            <pc:docMk/>
            <pc:sldMk cId="2292550294" sldId="274"/>
            <ac:picMk id="2" creationId="{9592175C-B87C-51A0-AFD9-D72FCAFDEDC2}"/>
          </ac:picMkLst>
        </pc:picChg>
      </pc:sldChg>
      <pc:sldChg chg="addSp delSp modSp new mod modTransition setBg">
        <pc:chgData name="Torto, Manny" userId="S::mtorto@clarku.edu::a7668ad4-9a50-45fe-b978-0a8e0c8f478d" providerId="AD" clId="Web-{F274F26C-3CE6-5507-9814-DA9DF3564F33}" dt="2024-03-29T00:06:18.119" v="535"/>
        <pc:sldMkLst>
          <pc:docMk/>
          <pc:sldMk cId="874425823" sldId="275"/>
        </pc:sldMkLst>
        <pc:spChg chg="add mod">
          <ac:chgData name="Torto, Manny" userId="S::mtorto@clarku.edu::a7668ad4-9a50-45fe-b978-0a8e0c8f478d" providerId="AD" clId="Web-{F274F26C-3CE6-5507-9814-DA9DF3564F33}" dt="2024-03-28T23:53:58.955" v="438"/>
          <ac:spMkLst>
            <pc:docMk/>
            <pc:sldMk cId="874425823" sldId="275"/>
            <ac:spMk id="2" creationId="{62F2E674-417A-96D1-C6C7-F9A0BE6AF7DA}"/>
          </ac:spMkLst>
        </pc:spChg>
        <pc:spChg chg="add del">
          <ac:chgData name="Torto, Manny" userId="S::mtorto@clarku.edu::a7668ad4-9a50-45fe-b978-0a8e0c8f478d" providerId="AD" clId="Web-{F274F26C-3CE6-5507-9814-DA9DF3564F33}" dt="2024-03-28T23:58:24.697" v="440"/>
          <ac:spMkLst>
            <pc:docMk/>
            <pc:sldMk cId="874425823" sldId="275"/>
            <ac:spMk id="4" creationId="{1572AA4C-A7FA-05D3-E5A4-5C9A7CFB122B}"/>
          </ac:spMkLst>
        </pc:spChg>
        <pc:spChg chg="add mod">
          <ac:chgData name="Torto, Manny" userId="S::mtorto@clarku.edu::a7668ad4-9a50-45fe-b978-0a8e0c8f478d" providerId="AD" clId="Web-{F274F26C-3CE6-5507-9814-DA9DF3564F33}" dt="2024-03-28T23:59:52.216" v="474" actId="20577"/>
          <ac:spMkLst>
            <pc:docMk/>
            <pc:sldMk cId="874425823" sldId="275"/>
            <ac:spMk id="5" creationId="{8D704961-45A2-D2B9-C17C-0DBBB6822256}"/>
          </ac:spMkLst>
        </pc:spChg>
        <pc:spChg chg="add">
          <ac:chgData name="Torto, Manny" userId="S::mtorto@clarku.edu::a7668ad4-9a50-45fe-b978-0a8e0c8f478d" providerId="AD" clId="Web-{F274F26C-3CE6-5507-9814-DA9DF3564F33}" dt="2024-03-28T23:53:58.955" v="438"/>
          <ac:spMkLst>
            <pc:docMk/>
            <pc:sldMk cId="874425823" sldId="275"/>
            <ac:spMk id="8" creationId="{23D09407-53BC-485E-B4CE-BC5E4FC4B25B}"/>
          </ac:spMkLst>
        </pc:spChg>
        <pc:spChg chg="add">
          <ac:chgData name="Torto, Manny" userId="S::mtorto@clarku.edu::a7668ad4-9a50-45fe-b978-0a8e0c8f478d" providerId="AD" clId="Web-{F274F26C-3CE6-5507-9814-DA9DF3564F33}" dt="2024-03-28T23:53:58.955" v="438"/>
          <ac:spMkLst>
            <pc:docMk/>
            <pc:sldMk cId="874425823" sldId="275"/>
            <ac:spMk id="10" creationId="{921DB988-49FC-4608-B0A2-E2F3A4019041}"/>
          </ac:spMkLst>
        </pc:spChg>
        <pc:grpChg chg="add">
          <ac:chgData name="Torto, Manny" userId="S::mtorto@clarku.edu::a7668ad4-9a50-45fe-b978-0a8e0c8f478d" providerId="AD" clId="Web-{F274F26C-3CE6-5507-9814-DA9DF3564F33}" dt="2024-03-28T23:53:58.955" v="438"/>
          <ac:grpSpMkLst>
            <pc:docMk/>
            <pc:sldMk cId="874425823" sldId="275"/>
            <ac:grpSpMk id="12" creationId="{E9B930FD-8671-4C4C-ADCF-73AC1D0CD417}"/>
          </ac:grpSpMkLst>
        </pc:grpChg>
        <pc:grpChg chg="add">
          <ac:chgData name="Torto, Manny" userId="S::mtorto@clarku.edu::a7668ad4-9a50-45fe-b978-0a8e0c8f478d" providerId="AD" clId="Web-{F274F26C-3CE6-5507-9814-DA9DF3564F33}" dt="2024-03-28T23:53:58.955" v="438"/>
          <ac:grpSpMkLst>
            <pc:docMk/>
            <pc:sldMk cId="874425823" sldId="275"/>
            <ac:grpSpMk id="18" creationId="{383C2651-AE0C-4AE4-8725-E2F9414FE219}"/>
          </ac:grpSpMkLst>
        </pc:grpChg>
        <pc:picChg chg="add mod">
          <ac:chgData name="Torto, Manny" userId="S::mtorto@clarku.edu::a7668ad4-9a50-45fe-b978-0a8e0c8f478d" providerId="AD" clId="Web-{F274F26C-3CE6-5507-9814-DA9DF3564F33}" dt="2024-03-28T23:53:58.955" v="438"/>
          <ac:picMkLst>
            <pc:docMk/>
            <pc:sldMk cId="874425823" sldId="275"/>
            <ac:picMk id="3" creationId="{E97495B2-21F6-A44D-6117-4BBE66D1EFAC}"/>
          </ac:picMkLst>
        </pc:picChg>
      </pc:sldChg>
      <pc:sldChg chg="addSp modSp new del addAnim">
        <pc:chgData name="Torto, Manny" userId="S::mtorto@clarku.edu::a7668ad4-9a50-45fe-b978-0a8e0c8f478d" providerId="AD" clId="Web-{F274F26C-3CE6-5507-9814-DA9DF3564F33}" dt="2024-03-29T00:15:42.136" v="551"/>
        <pc:sldMkLst>
          <pc:docMk/>
          <pc:sldMk cId="248318906" sldId="276"/>
        </pc:sldMkLst>
        <pc:picChg chg="add mod">
          <ac:chgData name="Torto, Manny" userId="S::mtorto@clarku.edu::a7668ad4-9a50-45fe-b978-0a8e0c8f478d" providerId="AD" clId="Web-{F274F26C-3CE6-5507-9814-DA9DF3564F33}" dt="2024-03-29T00:14:10.743" v="544"/>
          <ac:picMkLst>
            <pc:docMk/>
            <pc:sldMk cId="248318906" sldId="276"/>
            <ac:picMk id="3" creationId="{AC60C27C-CBC4-D6BC-CC40-7E0F8E1EFB42}"/>
          </ac:picMkLst>
        </pc:picChg>
      </pc:sldChg>
    </pc:docChg>
  </pc:docChgLst>
  <pc:docChgLst>
    <pc:chgData name="Torto, Manny" userId="S::mtorto@clarku.edu::a7668ad4-9a50-45fe-b978-0a8e0c8f478d" providerId="AD" clId="Web-{B4355830-5050-80F2-674E-6CEF91835061}"/>
    <pc:docChg chg="delSld">
      <pc:chgData name="Torto, Manny" userId="S::mtorto@clarku.edu::a7668ad4-9a50-45fe-b978-0a8e0c8f478d" providerId="AD" clId="Web-{B4355830-5050-80F2-674E-6CEF91835061}" dt="2024-04-02T21:20:22.084" v="0"/>
      <pc:docMkLst>
        <pc:docMk/>
      </pc:docMkLst>
      <pc:sldChg chg="del">
        <pc:chgData name="Torto, Manny" userId="S::mtorto@clarku.edu::a7668ad4-9a50-45fe-b978-0a8e0c8f478d" providerId="AD" clId="Web-{B4355830-5050-80F2-674E-6CEF91835061}" dt="2024-04-02T21:20:22.084" v="0"/>
        <pc:sldMkLst>
          <pc:docMk/>
          <pc:sldMk cId="2292550294" sldId="274"/>
        </pc:sldMkLst>
      </pc:sldChg>
    </pc:docChg>
  </pc:docChgLst>
  <pc:docChgLst>
    <pc:chgData name="Torto, Manny" userId="S::mtorto@clarku.edu::a7668ad4-9a50-45fe-b978-0a8e0c8f478d" providerId="AD" clId="Web-{13988E6E-1BDF-8A14-BDF4-CDE044EBED8E}"/>
    <pc:docChg chg="modSld">
      <pc:chgData name="Torto, Manny" userId="S::mtorto@clarku.edu::a7668ad4-9a50-45fe-b978-0a8e0c8f478d" providerId="AD" clId="Web-{13988E6E-1BDF-8A14-BDF4-CDE044EBED8E}" dt="2024-03-29T18:48:23.152" v="0"/>
      <pc:docMkLst>
        <pc:docMk/>
      </pc:docMkLst>
      <pc:sldChg chg="delAnim">
        <pc:chgData name="Torto, Manny" userId="S::mtorto@clarku.edu::a7668ad4-9a50-45fe-b978-0a8e0c8f478d" providerId="AD" clId="Web-{13988E6E-1BDF-8A14-BDF4-CDE044EBED8E}" dt="2024-03-29T18:48:23.152" v="0"/>
        <pc:sldMkLst>
          <pc:docMk/>
          <pc:sldMk cId="0" sldId="26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A19ED6-19A3-46C5-9617-76FC024BCD17}" type="datetimeFigureOut">
              <a:rPr lang="en-US" smtClean="0"/>
              <a:t>4/4/24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A2F390-DC98-4937-8BC4-394C87F5FD0E}" type="slidenum">
              <a:rPr lang="en-US" smtClean="0"/>
              <a:t>‹#›</a:t>
            </a:fld>
            <a:endParaRPr lang="en-US"/>
          </a:p>
        </p:txBody>
      </p:sp>
    </p:spTree>
    <p:extLst>
      <p:ext uri="{BB962C8B-B14F-4D97-AF65-F5344CB8AC3E}">
        <p14:creationId xmlns:p14="http://schemas.microsoft.com/office/powerpoint/2010/main" val="3908189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“Hello everyone. Sorry for pausing that beautiful music. My name is Manny Torto and my business is Manny’s Mobile Recording Studio, a come-to-you recording service that provides access to equipment and a trained engineer.”</a:t>
            </a:r>
          </a:p>
        </p:txBody>
      </p:sp>
      <p:sp>
        <p:nvSpPr>
          <p:cNvPr id="4" name="Slide Number Placeholder 3"/>
          <p:cNvSpPr>
            <a:spLocks noGrp="1"/>
          </p:cNvSpPr>
          <p:nvPr>
            <p:ph type="sldNum" sz="quarter" idx="5"/>
          </p:nvPr>
        </p:nvSpPr>
        <p:spPr/>
        <p:txBody>
          <a:bodyPr/>
          <a:lstStyle/>
          <a:p>
            <a:fld id="{C1A2F390-DC98-4937-8BC4-394C87F5FD0E}" type="slidenum">
              <a:rPr lang="en-US" smtClean="0"/>
              <a:t>1</a:t>
            </a:fld>
            <a:endParaRPr lang="en-US"/>
          </a:p>
        </p:txBody>
      </p:sp>
    </p:spTree>
    <p:extLst>
      <p:ext uri="{BB962C8B-B14F-4D97-AF65-F5344CB8AC3E}">
        <p14:creationId xmlns:p14="http://schemas.microsoft.com/office/powerpoint/2010/main" val="1515084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“Born and raised in Worcester, I would describe myself as a musician, singer/songwriter, and recording engineer. From a young age, I found a passion for music, sound, and anything that could get people to stop and listen. My biggest inspiration is my mom and some of the best advice she’s given me is to know your audience. And overtime, I realized that the best way to know your audience is to become your audience.”</a:t>
            </a:r>
          </a:p>
          <a:p>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fld id="{C1A2F390-DC98-4937-8BC4-394C87F5FD0E}" type="slidenum">
              <a:rPr lang="en-US" smtClean="0"/>
              <a:t>2</a:t>
            </a:fld>
            <a:endParaRPr lang="en-US"/>
          </a:p>
        </p:txBody>
      </p:sp>
    </p:spTree>
    <p:extLst>
      <p:ext uri="{BB962C8B-B14F-4D97-AF65-F5344CB8AC3E}">
        <p14:creationId xmlns:p14="http://schemas.microsoft.com/office/powerpoint/2010/main" val="1749739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audience consists of musicians and creators who want to produce their work but don't know where to start, don't have access to studio equipment or can't afford to pay $150 an hour compared to my $75. My audience is clients who'd rather find someone to come to them and guide them through their project at their preferred location, without them having to go out of their way to get to a studio.</a:t>
            </a:r>
          </a:p>
          <a:p>
            <a:br>
              <a:rPr lang="en-US" dirty="0"/>
            </a:br>
            <a:endParaRPr lang="en-US" dirty="0"/>
          </a:p>
        </p:txBody>
      </p:sp>
      <p:sp>
        <p:nvSpPr>
          <p:cNvPr id="4" name="Slide Number Placeholder 3"/>
          <p:cNvSpPr>
            <a:spLocks noGrp="1"/>
          </p:cNvSpPr>
          <p:nvPr>
            <p:ph type="sldNum" sz="quarter" idx="5"/>
          </p:nvPr>
        </p:nvSpPr>
        <p:spPr/>
        <p:txBody>
          <a:bodyPr/>
          <a:lstStyle/>
          <a:p>
            <a:fld id="{C1A2F390-DC98-4937-8BC4-394C87F5FD0E}" type="slidenum">
              <a:rPr lang="en-US" smtClean="0"/>
              <a:t>3</a:t>
            </a:fld>
            <a:endParaRPr lang="en-US"/>
          </a:p>
        </p:txBody>
      </p:sp>
    </p:spTree>
    <p:extLst>
      <p:ext uri="{BB962C8B-B14F-4D97-AF65-F5344CB8AC3E}">
        <p14:creationId xmlns:p14="http://schemas.microsoft.com/office/powerpoint/2010/main" val="769771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at Clark University I have noticed that on a smaller scale, in the Worcester community, there is a lack of accessibility to recording components for students who want to get their song, demo, or podcast recorded.” </a:t>
            </a:r>
          </a:p>
          <a:p>
            <a:r>
              <a:rPr lang="en-US"/>
              <a:t>“My mission is to bring their vision to life with Manny’s Mobile Recording Studio.”</a:t>
            </a:r>
          </a:p>
          <a:p>
            <a:br>
              <a:rPr lang="en-US"/>
            </a:br>
            <a:endParaRPr lang="en-US"/>
          </a:p>
        </p:txBody>
      </p:sp>
      <p:sp>
        <p:nvSpPr>
          <p:cNvPr id="4" name="Slide Number Placeholder 3"/>
          <p:cNvSpPr>
            <a:spLocks noGrp="1"/>
          </p:cNvSpPr>
          <p:nvPr>
            <p:ph type="sldNum" sz="quarter" idx="5"/>
          </p:nvPr>
        </p:nvSpPr>
        <p:spPr/>
        <p:txBody>
          <a:bodyPr/>
          <a:lstStyle/>
          <a:p>
            <a:fld id="{C1A2F390-DC98-4937-8BC4-394C87F5FD0E}" type="slidenum">
              <a:rPr lang="en-US" smtClean="0"/>
              <a:t>4</a:t>
            </a:fld>
            <a:endParaRPr lang="en-US"/>
          </a:p>
        </p:txBody>
      </p:sp>
    </p:spTree>
    <p:extLst>
      <p:ext uri="{BB962C8B-B14F-4D97-AF65-F5344CB8AC3E}">
        <p14:creationId xmlns:p14="http://schemas.microsoft.com/office/powerpoint/2010/main" val="1626535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layout of my business includes a basic recording session, a mixing session putting everything together for the client in terms of production, and a chance to feature me on their project."</a:t>
            </a:r>
          </a:p>
          <a:p>
            <a:br>
              <a:rPr lang="en-US"/>
            </a:br>
            <a:endParaRPr lang="en-US"/>
          </a:p>
        </p:txBody>
      </p:sp>
      <p:sp>
        <p:nvSpPr>
          <p:cNvPr id="4" name="Slide Number Placeholder 3"/>
          <p:cNvSpPr>
            <a:spLocks noGrp="1"/>
          </p:cNvSpPr>
          <p:nvPr>
            <p:ph type="sldNum" sz="quarter" idx="5"/>
          </p:nvPr>
        </p:nvSpPr>
        <p:spPr/>
        <p:txBody>
          <a:bodyPr/>
          <a:lstStyle/>
          <a:p>
            <a:fld id="{C1A2F390-DC98-4937-8BC4-394C87F5FD0E}" type="slidenum">
              <a:rPr lang="en-US" smtClean="0"/>
              <a:t>5</a:t>
            </a:fld>
            <a:endParaRPr lang="en-US"/>
          </a:p>
        </p:txBody>
      </p:sp>
    </p:spTree>
    <p:extLst>
      <p:ext uri="{BB962C8B-B14F-4D97-AF65-F5344CB8AC3E}">
        <p14:creationId xmlns:p14="http://schemas.microsoft.com/office/powerpoint/2010/main" val="23846908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"My current sales for a mix is $50 per session so your investment would help me further diversify my income and  increase my value.”</a:t>
            </a:r>
          </a:p>
          <a:p>
            <a:br>
              <a:rPr lang="en-US"/>
            </a:br>
            <a:endParaRPr lang="en-US"/>
          </a:p>
        </p:txBody>
      </p:sp>
      <p:sp>
        <p:nvSpPr>
          <p:cNvPr id="4" name="Slide Number Placeholder 3"/>
          <p:cNvSpPr>
            <a:spLocks noGrp="1"/>
          </p:cNvSpPr>
          <p:nvPr>
            <p:ph type="sldNum" sz="quarter" idx="5"/>
          </p:nvPr>
        </p:nvSpPr>
        <p:spPr/>
        <p:txBody>
          <a:bodyPr/>
          <a:lstStyle/>
          <a:p>
            <a:fld id="{C1A2F390-DC98-4937-8BC4-394C87F5FD0E}" type="slidenum">
              <a:rPr lang="en-US" smtClean="0"/>
              <a:t>6</a:t>
            </a:fld>
            <a:endParaRPr lang="en-US"/>
          </a:p>
        </p:txBody>
      </p:sp>
    </p:spTree>
    <p:extLst>
      <p:ext uri="{BB962C8B-B14F-4D97-AF65-F5344CB8AC3E}">
        <p14:creationId xmlns:p14="http://schemas.microsoft.com/office/powerpoint/2010/main" val="2848933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"Since my cost of production is my labor, my profit percentage is extremely high, and it would take me an average of 8 full recordings per month to make a profit of between $600 and $1200 per month.”</a:t>
            </a:r>
          </a:p>
        </p:txBody>
      </p:sp>
      <p:sp>
        <p:nvSpPr>
          <p:cNvPr id="4" name="Slide Number Placeholder 3"/>
          <p:cNvSpPr>
            <a:spLocks noGrp="1"/>
          </p:cNvSpPr>
          <p:nvPr>
            <p:ph type="sldNum" sz="quarter" idx="5"/>
          </p:nvPr>
        </p:nvSpPr>
        <p:spPr/>
        <p:txBody>
          <a:bodyPr/>
          <a:lstStyle/>
          <a:p>
            <a:fld id="{C1A2F390-DC98-4937-8BC4-394C87F5FD0E}" type="slidenum">
              <a:rPr lang="en-US" smtClean="0"/>
              <a:t>7</a:t>
            </a:fld>
            <a:endParaRPr lang="en-US"/>
          </a:p>
        </p:txBody>
      </p:sp>
    </p:spTree>
    <p:extLst>
      <p:ext uri="{BB962C8B-B14F-4D97-AF65-F5344CB8AC3E}">
        <p14:creationId xmlns:p14="http://schemas.microsoft.com/office/powerpoint/2010/main" val="132529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investment will be allocated to 8 components to the success of my business.”</a:t>
            </a:r>
          </a:p>
          <a:p>
            <a:r>
              <a:rPr lang="en-US" dirty="0"/>
              <a:t>“The first set includes a TG microphone bundle, which would be used to capture vocals or any sounds the client wants to record, 2 sets of  headphones to accurately hear and portray the signals from the microphone, an Apollo Interface to heighten the quality of the audio </a:t>
            </a:r>
          </a:p>
          <a:p>
            <a:r>
              <a:rPr lang="en-US" dirty="0"/>
              <a:t>transported to my laptop from the microphone, examples of protection and storage, an engineering backpack and 3 hard drives to save the information from my clients’ sessions. And then we have the mobile booth or acoustic treatment to block out exterior noises from the session.</a:t>
            </a:r>
            <a:br>
              <a:rPr lang="en-US" dirty="0">
                <a:cs typeface="+mn-lt"/>
              </a:rPr>
            </a:br>
            <a:br>
              <a:rPr lang="en-US" dirty="0">
                <a:cs typeface="+mn-lt"/>
              </a:rPr>
            </a:br>
            <a:r>
              <a:rPr lang="en-US" dirty="0"/>
              <a:t>The second set of products combine branding with the mobile aspect of the studio. A dolly big enough to transport the acoustic boards, and a custom tarp with my company logo on top of it to shield the boards from the weather.”</a:t>
            </a:r>
          </a:p>
          <a:p>
            <a:endParaRPr lang="en-US" dirty="0"/>
          </a:p>
          <a:p>
            <a:r>
              <a:rPr lang="en-US" dirty="0"/>
              <a:t>“Now picture me walking around Clark University with my mobile drum truck promoting my brand as I head over to my next client. That’s a bright picture, I’ll tell you that.”</a:t>
            </a:r>
          </a:p>
          <a:p>
            <a:br>
              <a:rPr lang="en-US" dirty="0"/>
            </a:br>
            <a:endParaRPr lang="en-US" dirty="0"/>
          </a:p>
        </p:txBody>
      </p:sp>
      <p:sp>
        <p:nvSpPr>
          <p:cNvPr id="4" name="Slide Number Placeholder 3"/>
          <p:cNvSpPr>
            <a:spLocks noGrp="1"/>
          </p:cNvSpPr>
          <p:nvPr>
            <p:ph type="sldNum" sz="quarter" idx="5"/>
          </p:nvPr>
        </p:nvSpPr>
        <p:spPr/>
        <p:txBody>
          <a:bodyPr/>
          <a:lstStyle/>
          <a:p>
            <a:fld id="{C1A2F390-DC98-4937-8BC4-394C87F5FD0E}" type="slidenum">
              <a:rPr lang="en-US" smtClean="0"/>
              <a:t>8</a:t>
            </a:fld>
            <a:endParaRPr lang="en-US"/>
          </a:p>
        </p:txBody>
      </p:sp>
    </p:spTree>
    <p:extLst>
      <p:ext uri="{BB962C8B-B14F-4D97-AF65-F5344CB8AC3E}">
        <p14:creationId xmlns:p14="http://schemas.microsoft.com/office/powerpoint/2010/main" val="8256010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 the </a:t>
            </a:r>
            <a:r>
              <a:rPr lang="en-US" err="1"/>
              <a:t>Mannys</a:t>
            </a:r>
            <a:r>
              <a:rPr lang="en-US"/>
              <a:t> Mobile Studio </a:t>
            </a:r>
            <a:r>
              <a:rPr lang="en-US" err="1"/>
              <a:t>instagram</a:t>
            </a:r>
            <a:r>
              <a:rPr lang="en-US"/>
              <a:t> I posted clips talking with a group of students at Clark University about music. Their participation and my vibes attracted a large sum of views. I’ve also attended pop-ups where I gave people the opportunity to hear themselves recorded for the first time. (play video)</a:t>
            </a:r>
          </a:p>
          <a:p>
            <a:endParaRPr lang="en-US"/>
          </a:p>
          <a:p>
            <a:r>
              <a:rPr lang="en-US"/>
              <a:t> As you can see from this video, everyone is smiling and having a great time.”</a:t>
            </a:r>
          </a:p>
        </p:txBody>
      </p:sp>
      <p:sp>
        <p:nvSpPr>
          <p:cNvPr id="4" name="Slide Number Placeholder 3"/>
          <p:cNvSpPr>
            <a:spLocks noGrp="1"/>
          </p:cNvSpPr>
          <p:nvPr>
            <p:ph type="sldNum" sz="quarter" idx="5"/>
          </p:nvPr>
        </p:nvSpPr>
        <p:spPr/>
        <p:txBody>
          <a:bodyPr/>
          <a:lstStyle/>
          <a:p>
            <a:fld id="{C1A2F390-DC98-4937-8BC4-394C87F5FD0E}" type="slidenum">
              <a:rPr lang="en-US" smtClean="0"/>
              <a:t>9</a:t>
            </a:fld>
            <a:endParaRPr lang="en-US"/>
          </a:p>
        </p:txBody>
      </p:sp>
    </p:spTree>
    <p:extLst>
      <p:ext uri="{BB962C8B-B14F-4D97-AF65-F5344CB8AC3E}">
        <p14:creationId xmlns:p14="http://schemas.microsoft.com/office/powerpoint/2010/main" val="1831838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“My second stream of revenue comes from making music under the name Glowmanny. My success in music directly translates to my credibility, which can sway my clients to purchase a full package, or at least know they are getting a quality service.</a:t>
            </a:r>
          </a:p>
          <a:p>
            <a:br>
              <a:rPr lang="en-US"/>
            </a:br>
            <a:endParaRPr lang="en-US"/>
          </a:p>
        </p:txBody>
      </p:sp>
      <p:sp>
        <p:nvSpPr>
          <p:cNvPr id="4" name="Slide Number Placeholder 3"/>
          <p:cNvSpPr>
            <a:spLocks noGrp="1"/>
          </p:cNvSpPr>
          <p:nvPr>
            <p:ph type="sldNum" sz="quarter" idx="5"/>
          </p:nvPr>
        </p:nvSpPr>
        <p:spPr/>
        <p:txBody>
          <a:bodyPr/>
          <a:lstStyle/>
          <a:p>
            <a:fld id="{C1A2F390-DC98-4937-8BC4-394C87F5FD0E}" type="slidenum">
              <a:rPr lang="en-US" smtClean="0"/>
              <a:t>10</a:t>
            </a:fld>
            <a:endParaRPr lang="en-US"/>
          </a:p>
        </p:txBody>
      </p:sp>
    </p:spTree>
    <p:extLst>
      <p:ext uri="{BB962C8B-B14F-4D97-AF65-F5344CB8AC3E}">
        <p14:creationId xmlns:p14="http://schemas.microsoft.com/office/powerpoint/2010/main" val="19863503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ask is $3600. Your investment in my business makes a huge difference in the creative endeavors of the artists of Worcester. With your assistance, I’d be able to record for local creators who have the potential to put out content that people engage with. And in return, during my time as an undergrad, this content will bring more attention to Clark and to Worcester as I promote the business and myself as an artist. More attention means more money, more opportunities, and more creation.”</a:t>
            </a:r>
          </a:p>
          <a:p>
            <a:endParaRPr lang="en-US" dirty="0">
              <a:cs typeface="+mn-lt"/>
            </a:endParaRPr>
          </a:p>
          <a:p>
            <a:br>
              <a:rPr lang="en-US" dirty="0">
                <a:cs typeface="+mn-lt"/>
              </a:rPr>
            </a:br>
            <a:endParaRPr lang="en-US" dirty="0"/>
          </a:p>
        </p:txBody>
      </p:sp>
      <p:sp>
        <p:nvSpPr>
          <p:cNvPr id="4" name="Slide Number Placeholder 3"/>
          <p:cNvSpPr>
            <a:spLocks noGrp="1"/>
          </p:cNvSpPr>
          <p:nvPr>
            <p:ph type="sldNum" sz="quarter" idx="5"/>
          </p:nvPr>
        </p:nvSpPr>
        <p:spPr/>
        <p:txBody>
          <a:bodyPr/>
          <a:lstStyle/>
          <a:p>
            <a:fld id="{C1A2F390-DC98-4937-8BC4-394C87F5FD0E}" type="slidenum">
              <a:rPr lang="en-US" smtClean="0"/>
              <a:t>11</a:t>
            </a:fld>
            <a:endParaRPr lang="en-US"/>
          </a:p>
        </p:txBody>
      </p:sp>
    </p:spTree>
    <p:extLst>
      <p:ext uri="{BB962C8B-B14F-4D97-AF65-F5344CB8AC3E}">
        <p14:creationId xmlns:p14="http://schemas.microsoft.com/office/powerpoint/2010/main" val="1066786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terms of expansion, I plan to engage in the Clark community for my next four years here, but I will be heavily involved in the Worcester production scene as well, with organizations such as Upward bound and IVOC. Thankfully, this is all possible with time, hard work, and your investment.”</a:t>
            </a:r>
          </a:p>
          <a:p>
            <a:br>
              <a:rPr lang="en-US" dirty="0"/>
            </a:br>
            <a:endParaRPr lang="en-US" dirty="0"/>
          </a:p>
        </p:txBody>
      </p:sp>
      <p:sp>
        <p:nvSpPr>
          <p:cNvPr id="4" name="Slide Number Placeholder 3"/>
          <p:cNvSpPr>
            <a:spLocks noGrp="1"/>
          </p:cNvSpPr>
          <p:nvPr>
            <p:ph type="sldNum" sz="quarter" idx="5"/>
          </p:nvPr>
        </p:nvSpPr>
        <p:spPr/>
        <p:txBody>
          <a:bodyPr/>
          <a:lstStyle/>
          <a:p>
            <a:fld id="{C1A2F390-DC98-4937-8BC4-394C87F5FD0E}" type="slidenum">
              <a:rPr lang="en-US" smtClean="0"/>
              <a:t>12</a:t>
            </a:fld>
            <a:endParaRPr lang="en-US"/>
          </a:p>
        </p:txBody>
      </p:sp>
    </p:spTree>
    <p:extLst>
      <p:ext uri="{BB962C8B-B14F-4D97-AF65-F5344CB8AC3E}">
        <p14:creationId xmlns:p14="http://schemas.microsoft.com/office/powerpoint/2010/main" val="939702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1A2F390-DC98-4937-8BC4-394C87F5FD0E}" type="slidenum">
              <a:rPr lang="en-US" smtClean="0"/>
              <a:t>13</a:t>
            </a:fld>
            <a:endParaRPr lang="en-US"/>
          </a:p>
        </p:txBody>
      </p:sp>
    </p:spTree>
    <p:extLst>
      <p:ext uri="{BB962C8B-B14F-4D97-AF65-F5344CB8AC3E}">
        <p14:creationId xmlns:p14="http://schemas.microsoft.com/office/powerpoint/2010/main" val="17376856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Big thank you to my mentor, John Freyermuth, for guiding me through my mission and thank you all for your time.”</a:t>
            </a:r>
          </a:p>
        </p:txBody>
      </p:sp>
      <p:sp>
        <p:nvSpPr>
          <p:cNvPr id="4" name="Slide Number Placeholder 3"/>
          <p:cNvSpPr>
            <a:spLocks noGrp="1"/>
          </p:cNvSpPr>
          <p:nvPr>
            <p:ph type="sldNum" sz="quarter" idx="5"/>
          </p:nvPr>
        </p:nvSpPr>
        <p:spPr/>
        <p:txBody>
          <a:bodyPr/>
          <a:lstStyle/>
          <a:p>
            <a:fld id="{C1A2F390-DC98-4937-8BC4-394C87F5FD0E}" type="slidenum">
              <a:rPr lang="en-US" smtClean="0"/>
              <a:t>14</a:t>
            </a:fld>
            <a:endParaRPr lang="en-US"/>
          </a:p>
        </p:txBody>
      </p:sp>
    </p:spTree>
    <p:extLst>
      <p:ext uri="{BB962C8B-B14F-4D97-AF65-F5344CB8AC3E}">
        <p14:creationId xmlns:p14="http://schemas.microsoft.com/office/powerpoint/2010/main" val="27526516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4/4/24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4/4/24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4/4/24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4/4/24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4/4/24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4/4/24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3.sv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0" Type="http://schemas.openxmlformats.org/officeDocument/2006/relationships/image" Target="../media/image6.jpeg"/><Relationship Id="rId4" Type="http://schemas.openxmlformats.org/officeDocument/2006/relationships/notesSlide" Target="../notesSlides/notesSlide1.xml"/><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9.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8.sv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2.jpeg"/><Relationship Id="rId7" Type="http://schemas.openxmlformats.org/officeDocument/2006/relationships/image" Target="../media/image9.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8.svg"/><Relationship Id="rId4" Type="http://schemas.openxmlformats.org/officeDocument/2006/relationships/image" Target="../media/image2.png"/><Relationship Id="rId9"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29.png"/><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33.jpe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8.sv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0" Type="http://schemas.openxmlformats.org/officeDocument/2006/relationships/image" Target="../media/image34.png"/><Relationship Id="rId4" Type="http://schemas.openxmlformats.org/officeDocument/2006/relationships/notesSlide" Target="../notesSlides/notesSlide14.xml"/><Relationship Id="rId9" Type="http://schemas.openxmlformats.org/officeDocument/2006/relationships/image" Target="../media/image9.svg"/></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41064"/>
            <a:ext cx="18288000" cy="10860457"/>
            <a:chOff x="0" y="0"/>
            <a:chExt cx="24384000" cy="14480610"/>
          </a:xfrm>
        </p:grpSpPr>
        <p:pic>
          <p:nvPicPr>
            <p:cNvPr id="3" name="Picture 3"/>
            <p:cNvPicPr>
              <a:picLocks noChangeAspect="1"/>
            </p:cNvPicPr>
            <p:nvPr/>
          </p:nvPicPr>
          <p:blipFill>
            <a:blip r:embed="rId5"/>
            <a:srcRect l="24110" t="14492" r="9377" b="43930"/>
            <a:stretch>
              <a:fillRect/>
            </a:stretch>
          </p:blipFill>
          <p:spPr>
            <a:xfrm>
              <a:off x="0" y="0"/>
              <a:ext cx="24384000" cy="14480610"/>
            </a:xfrm>
            <a:prstGeom prst="rect">
              <a:avLst/>
            </a:prstGeom>
          </p:spPr>
        </p:pic>
      </p:grpSp>
      <p:sp>
        <p:nvSpPr>
          <p:cNvPr id="4" name="Freeform 4"/>
          <p:cNvSpPr/>
          <p:nvPr/>
        </p:nvSpPr>
        <p:spPr>
          <a:xfrm rot="8100000">
            <a:off x="17324966" y="615048"/>
            <a:ext cx="360796" cy="335177"/>
          </a:xfrm>
          <a:custGeom>
            <a:avLst/>
            <a:gdLst/>
            <a:ahLst/>
            <a:cxnLst/>
            <a:rect l="l" t="t" r="r" b="b"/>
            <a:pathLst>
              <a:path w="360796" h="335177">
                <a:moveTo>
                  <a:pt x="0" y="0"/>
                </a:moveTo>
                <a:lnTo>
                  <a:pt x="360796" y="0"/>
                </a:lnTo>
                <a:lnTo>
                  <a:pt x="360796" y="335177"/>
                </a:lnTo>
                <a:lnTo>
                  <a:pt x="0" y="335177"/>
                </a:lnTo>
                <a:lnTo>
                  <a:pt x="0" y="0"/>
                </a:lnTo>
                <a:close/>
              </a:path>
            </a:pathLst>
          </a:custGeom>
          <a:blipFill>
            <a:blip r:embed="rId6">
              <a:extLst>
                <a:ext uri="{96DAC541-7B7A-43D3-8B79-37D633B846F1}">
                  <asvg:svgBlip xmlns:asvg="http://schemas.microsoft.com/office/drawing/2016/SVG/main" r:embed="rId7"/>
                </a:ext>
              </a:extLst>
            </a:blip>
            <a:stretch>
              <a:fillRect l="-121188"/>
            </a:stretch>
          </a:blipFill>
        </p:spPr>
        <p:txBody>
          <a:bodyPr/>
          <a:lstStyle/>
          <a:p>
            <a:endParaRPr lang="en-US"/>
          </a:p>
        </p:txBody>
      </p:sp>
      <p:sp>
        <p:nvSpPr>
          <p:cNvPr id="5" name="Freeform 5"/>
          <p:cNvSpPr/>
          <p:nvPr/>
        </p:nvSpPr>
        <p:spPr>
          <a:xfrm rot="-2112957">
            <a:off x="609433" y="9330021"/>
            <a:ext cx="355122" cy="335177"/>
          </a:xfrm>
          <a:custGeom>
            <a:avLst/>
            <a:gdLst/>
            <a:ahLst/>
            <a:cxnLst/>
            <a:rect l="l" t="t" r="r" b="b"/>
            <a:pathLst>
              <a:path w="355122" h="335177">
                <a:moveTo>
                  <a:pt x="0" y="0"/>
                </a:moveTo>
                <a:lnTo>
                  <a:pt x="355122" y="0"/>
                </a:lnTo>
                <a:lnTo>
                  <a:pt x="355122" y="335177"/>
                </a:lnTo>
                <a:lnTo>
                  <a:pt x="0" y="335177"/>
                </a:lnTo>
                <a:lnTo>
                  <a:pt x="0" y="0"/>
                </a:lnTo>
                <a:close/>
              </a:path>
            </a:pathLst>
          </a:custGeom>
          <a:blipFill>
            <a:blip r:embed="rId8">
              <a:extLst>
                <a:ext uri="{96DAC541-7B7A-43D3-8B79-37D633B846F1}">
                  <asvg:svgBlip xmlns:asvg="http://schemas.microsoft.com/office/drawing/2016/SVG/main" r:embed="rId9"/>
                </a:ext>
              </a:extLst>
            </a:blip>
            <a:stretch>
              <a:fillRect l="-124723"/>
            </a:stretch>
          </a:blipFill>
        </p:spPr>
        <p:txBody>
          <a:bodyPr/>
          <a:lstStyle/>
          <a:p>
            <a:endParaRPr lang="en-US"/>
          </a:p>
        </p:txBody>
      </p:sp>
      <p:sp>
        <p:nvSpPr>
          <p:cNvPr id="6" name="TextBox 6"/>
          <p:cNvSpPr txBox="1"/>
          <p:nvPr/>
        </p:nvSpPr>
        <p:spPr>
          <a:xfrm>
            <a:off x="2026080" y="762000"/>
            <a:ext cx="8107198" cy="6732748"/>
          </a:xfrm>
          <a:prstGeom prst="rect">
            <a:avLst/>
          </a:prstGeom>
        </p:spPr>
        <p:txBody>
          <a:bodyPr lIns="0" tIns="0" rIns="0" bIns="0" rtlCol="0" anchor="t">
            <a:spAutoFit/>
          </a:bodyPr>
          <a:lstStyle/>
          <a:p>
            <a:pPr>
              <a:lnSpc>
                <a:spcPts val="13203"/>
              </a:lnSpc>
            </a:pPr>
            <a:r>
              <a:rPr lang="en-US" sz="9431">
                <a:solidFill>
                  <a:srgbClr val="FFFFFF"/>
                </a:solidFill>
                <a:latin typeface="Poppins Ultra-Bold"/>
              </a:rPr>
              <a:t>MANNY’S MOBILE </a:t>
            </a:r>
          </a:p>
          <a:p>
            <a:pPr>
              <a:lnSpc>
                <a:spcPts val="13203"/>
              </a:lnSpc>
            </a:pPr>
            <a:r>
              <a:rPr lang="en-US" sz="9431">
                <a:solidFill>
                  <a:srgbClr val="FFFFFF"/>
                </a:solidFill>
                <a:latin typeface="Poppins Ultra-Bold"/>
              </a:rPr>
              <a:t>RECORDING</a:t>
            </a:r>
          </a:p>
          <a:p>
            <a:pPr>
              <a:lnSpc>
                <a:spcPts val="13203"/>
              </a:lnSpc>
            </a:pPr>
            <a:r>
              <a:rPr lang="en-US" sz="9431">
                <a:solidFill>
                  <a:srgbClr val="FFFFFF"/>
                </a:solidFill>
                <a:latin typeface="Poppins Ultra-Bold"/>
              </a:rPr>
              <a:t>STUDIO</a:t>
            </a:r>
          </a:p>
        </p:txBody>
      </p:sp>
      <p:sp>
        <p:nvSpPr>
          <p:cNvPr id="7" name="TextBox 7"/>
          <p:cNvSpPr txBox="1"/>
          <p:nvPr/>
        </p:nvSpPr>
        <p:spPr>
          <a:xfrm>
            <a:off x="1746686" y="7990080"/>
            <a:ext cx="6580535" cy="863600"/>
          </a:xfrm>
          <a:prstGeom prst="rect">
            <a:avLst/>
          </a:prstGeom>
        </p:spPr>
        <p:txBody>
          <a:bodyPr lIns="0" tIns="0" rIns="0" bIns="0" rtlCol="0" anchor="t">
            <a:spAutoFit/>
          </a:bodyPr>
          <a:lstStyle/>
          <a:p>
            <a:pPr algn="ctr">
              <a:lnSpc>
                <a:spcPts val="7000"/>
              </a:lnSpc>
              <a:spcBef>
                <a:spcPct val="0"/>
              </a:spcBef>
            </a:pPr>
            <a:r>
              <a:rPr lang="en-US" sz="5000">
                <a:solidFill>
                  <a:srgbClr val="FFFFFF"/>
                </a:solidFill>
                <a:latin typeface="Intro Rust"/>
              </a:rPr>
              <a:t>WITH MANNY TORTO</a:t>
            </a:r>
          </a:p>
        </p:txBody>
      </p:sp>
      <p:sp>
        <p:nvSpPr>
          <p:cNvPr id="8" name="Freeform 8"/>
          <p:cNvSpPr/>
          <p:nvPr/>
        </p:nvSpPr>
        <p:spPr>
          <a:xfrm>
            <a:off x="9620408" y="976936"/>
            <a:ext cx="7884955" cy="8224458"/>
          </a:xfrm>
          <a:custGeom>
            <a:avLst/>
            <a:gdLst/>
            <a:ahLst/>
            <a:cxnLst/>
            <a:rect l="l" t="t" r="r" b="b"/>
            <a:pathLst>
              <a:path w="7884955" h="8224458">
                <a:moveTo>
                  <a:pt x="0" y="0"/>
                </a:moveTo>
                <a:lnTo>
                  <a:pt x="7884956" y="0"/>
                </a:lnTo>
                <a:lnTo>
                  <a:pt x="7884956" y="8224458"/>
                </a:lnTo>
                <a:lnTo>
                  <a:pt x="0" y="8224458"/>
                </a:lnTo>
                <a:lnTo>
                  <a:pt x="0" y="0"/>
                </a:lnTo>
                <a:close/>
              </a:path>
            </a:pathLst>
          </a:custGeom>
          <a:blipFill>
            <a:blip r:embed="rId10"/>
            <a:stretch>
              <a:fillRect l="-6266" r="-6266"/>
            </a:stretch>
          </a:blipFill>
        </p:spPr>
        <p:txBody>
          <a:bodyPr/>
          <a:lstStyle/>
          <a:p>
            <a:endParaRPr lang="en-US"/>
          </a:p>
        </p:txBody>
      </p:sp>
      <p:pic>
        <p:nvPicPr>
          <p:cNvPr id="9" name="Til the Morning">
            <a:hlinkClick r:id="" action="ppaction://media"/>
            <a:extLst>
              <a:ext uri="{FF2B5EF4-FFF2-40B4-BE49-F238E27FC236}">
                <a16:creationId xmlns:a16="http://schemas.microsoft.com/office/drawing/2014/main" id="{30350767-31C1-8555-7DC2-8DAC5BB23BED}"/>
              </a:ext>
            </a:extLst>
          </p:cNvPr>
          <p:cNvPicPr>
            <a:picLocks noChangeAspect="1"/>
          </p:cNvPicPr>
          <p:nvPr>
            <a:audioFile r:link="rId1"/>
            <p:extLst>
              <p:ext uri="{DAA4B4D4-6D71-4841-9C94-3DE7FCFB9230}">
                <p14:media xmlns:p14="http://schemas.microsoft.com/office/powerpoint/2010/main" r:embed="rId2">
                  <p14:trim end="111630.1666"/>
                </p14:media>
              </p:ext>
            </p:extLst>
          </p:nvPr>
        </p:nvPicPr>
        <p:blipFill>
          <a:blip r:embed="rId11"/>
          <a:stretch>
            <a:fillRect/>
          </a:stretch>
        </p:blipFill>
        <p:spPr>
          <a:xfrm>
            <a:off x="9042400" y="5041900"/>
            <a:ext cx="203200" cy="2032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41064"/>
            <a:ext cx="18288000" cy="10860457"/>
            <a:chOff x="0" y="0"/>
            <a:chExt cx="24384000" cy="14480610"/>
          </a:xfrm>
        </p:grpSpPr>
        <p:pic>
          <p:nvPicPr>
            <p:cNvPr id="3" name="Picture 3"/>
            <p:cNvPicPr>
              <a:picLocks noChangeAspect="1"/>
            </p:cNvPicPr>
            <p:nvPr/>
          </p:nvPicPr>
          <p:blipFill>
            <a:blip r:embed="rId3"/>
            <a:srcRect l="24110" t="14492" r="9377" b="43930"/>
            <a:stretch>
              <a:fillRect/>
            </a:stretch>
          </p:blipFill>
          <p:spPr>
            <a:xfrm>
              <a:off x="0" y="0"/>
              <a:ext cx="24384000" cy="14480610"/>
            </a:xfrm>
            <a:prstGeom prst="rect">
              <a:avLst/>
            </a:prstGeom>
          </p:spPr>
        </p:pic>
      </p:grpSp>
      <p:sp>
        <p:nvSpPr>
          <p:cNvPr id="4" name="Freeform 4"/>
          <p:cNvSpPr/>
          <p:nvPr/>
        </p:nvSpPr>
        <p:spPr>
          <a:xfrm rot="8100000">
            <a:off x="17324966" y="615048"/>
            <a:ext cx="360796" cy="335177"/>
          </a:xfrm>
          <a:custGeom>
            <a:avLst/>
            <a:gdLst/>
            <a:ahLst/>
            <a:cxnLst/>
            <a:rect l="l" t="t" r="r" b="b"/>
            <a:pathLst>
              <a:path w="360796" h="335177">
                <a:moveTo>
                  <a:pt x="0" y="0"/>
                </a:moveTo>
                <a:lnTo>
                  <a:pt x="360796" y="0"/>
                </a:lnTo>
                <a:lnTo>
                  <a:pt x="360796" y="335177"/>
                </a:lnTo>
                <a:lnTo>
                  <a:pt x="0" y="335177"/>
                </a:lnTo>
                <a:lnTo>
                  <a:pt x="0" y="0"/>
                </a:lnTo>
                <a:close/>
              </a:path>
            </a:pathLst>
          </a:custGeom>
          <a:blipFill>
            <a:blip r:embed="rId4">
              <a:extLst>
                <a:ext uri="{96DAC541-7B7A-43D3-8B79-37D633B846F1}">
                  <asvg:svgBlip xmlns:asvg="http://schemas.microsoft.com/office/drawing/2016/SVG/main" r:embed="rId5"/>
                </a:ext>
              </a:extLst>
            </a:blip>
            <a:stretch>
              <a:fillRect l="-121188"/>
            </a:stretch>
          </a:blipFill>
        </p:spPr>
        <p:txBody>
          <a:bodyPr/>
          <a:lstStyle/>
          <a:p>
            <a:endParaRPr lang="en-US"/>
          </a:p>
        </p:txBody>
      </p:sp>
      <p:sp>
        <p:nvSpPr>
          <p:cNvPr id="5" name="Freeform 5"/>
          <p:cNvSpPr/>
          <p:nvPr/>
        </p:nvSpPr>
        <p:spPr>
          <a:xfrm rot="-2112957">
            <a:off x="609433" y="9330021"/>
            <a:ext cx="355122" cy="335177"/>
          </a:xfrm>
          <a:custGeom>
            <a:avLst/>
            <a:gdLst/>
            <a:ahLst/>
            <a:cxnLst/>
            <a:rect l="l" t="t" r="r" b="b"/>
            <a:pathLst>
              <a:path w="355122" h="335177">
                <a:moveTo>
                  <a:pt x="0" y="0"/>
                </a:moveTo>
                <a:lnTo>
                  <a:pt x="355122" y="0"/>
                </a:lnTo>
                <a:lnTo>
                  <a:pt x="355122" y="335177"/>
                </a:lnTo>
                <a:lnTo>
                  <a:pt x="0" y="335177"/>
                </a:lnTo>
                <a:lnTo>
                  <a:pt x="0" y="0"/>
                </a:lnTo>
                <a:close/>
              </a:path>
            </a:pathLst>
          </a:custGeom>
          <a:blipFill>
            <a:blip r:embed="rId6">
              <a:extLst>
                <a:ext uri="{96DAC541-7B7A-43D3-8B79-37D633B846F1}">
                  <asvg:svgBlip xmlns:asvg="http://schemas.microsoft.com/office/drawing/2016/SVG/main" r:embed="rId7"/>
                </a:ext>
              </a:extLst>
            </a:blip>
            <a:stretch>
              <a:fillRect l="-124723"/>
            </a:stretch>
          </a:blipFill>
        </p:spPr>
        <p:txBody>
          <a:bodyPr/>
          <a:lstStyle/>
          <a:p>
            <a:endParaRPr lang="en-US"/>
          </a:p>
        </p:txBody>
      </p:sp>
      <p:sp>
        <p:nvSpPr>
          <p:cNvPr id="6" name="TextBox 6"/>
          <p:cNvSpPr txBox="1"/>
          <p:nvPr/>
        </p:nvSpPr>
        <p:spPr>
          <a:xfrm>
            <a:off x="545288" y="3489008"/>
            <a:ext cx="7217866" cy="3204210"/>
          </a:xfrm>
          <a:prstGeom prst="rect">
            <a:avLst/>
          </a:prstGeom>
        </p:spPr>
        <p:txBody>
          <a:bodyPr lIns="0" tIns="0" rIns="0" bIns="0" rtlCol="0" anchor="t">
            <a:spAutoFit/>
          </a:bodyPr>
          <a:lstStyle/>
          <a:p>
            <a:pPr marL="777240" lvl="1" indent="-388620">
              <a:lnSpc>
                <a:spcPts val="5040"/>
              </a:lnSpc>
              <a:buFont typeface="Arial"/>
              <a:buChar char="•"/>
            </a:pPr>
            <a:r>
              <a:rPr lang="en-US" sz="3600">
                <a:solidFill>
                  <a:srgbClr val="000000"/>
                </a:solidFill>
                <a:latin typeface="Poppins Ultra-Bold"/>
              </a:rPr>
              <a:t>MUSICIAN</a:t>
            </a:r>
          </a:p>
          <a:p>
            <a:pPr marL="777240" lvl="1" indent="-388620">
              <a:lnSpc>
                <a:spcPts val="5040"/>
              </a:lnSpc>
              <a:buFont typeface="Arial"/>
              <a:buChar char="•"/>
            </a:pPr>
            <a:r>
              <a:rPr lang="en-US" sz="3600">
                <a:solidFill>
                  <a:srgbClr val="000000"/>
                </a:solidFill>
                <a:latin typeface="Poppins Ultra-Bold"/>
              </a:rPr>
              <a:t>SINGER/SONGWRITER</a:t>
            </a:r>
          </a:p>
          <a:p>
            <a:pPr marL="777240" lvl="1" indent="-388620">
              <a:lnSpc>
                <a:spcPts val="5040"/>
              </a:lnSpc>
              <a:buFont typeface="Arial"/>
              <a:buChar char="•"/>
            </a:pPr>
            <a:r>
              <a:rPr lang="en-US" sz="3600">
                <a:solidFill>
                  <a:srgbClr val="000000"/>
                </a:solidFill>
                <a:latin typeface="Poppins Ultra-Bold"/>
              </a:rPr>
              <a:t>RECORDING ENGINEER</a:t>
            </a:r>
          </a:p>
          <a:p>
            <a:pPr marL="777240" lvl="1" indent="-388620">
              <a:lnSpc>
                <a:spcPts val="5040"/>
              </a:lnSpc>
              <a:buFont typeface="Arial"/>
              <a:buChar char="•"/>
            </a:pPr>
            <a:r>
              <a:rPr lang="en-US" sz="3600">
                <a:solidFill>
                  <a:srgbClr val="000000"/>
                </a:solidFill>
                <a:latin typeface="Poppins Ultra-Bold"/>
              </a:rPr>
              <a:t>GREW UP IN WORCESTER</a:t>
            </a:r>
          </a:p>
          <a:p>
            <a:pPr marL="777240" lvl="1" indent="-388620">
              <a:lnSpc>
                <a:spcPts val="5040"/>
              </a:lnSpc>
              <a:buFont typeface="Arial"/>
              <a:buChar char="•"/>
            </a:pPr>
            <a:r>
              <a:rPr lang="en-US" sz="3600">
                <a:solidFill>
                  <a:srgbClr val="000000"/>
                </a:solidFill>
                <a:latin typeface="Poppins Ultra-Bold"/>
              </a:rPr>
              <a:t>LOVES MUSIC/PRODUCTION </a:t>
            </a:r>
          </a:p>
        </p:txBody>
      </p:sp>
      <p:sp>
        <p:nvSpPr>
          <p:cNvPr id="7" name="TextBox 7"/>
          <p:cNvSpPr txBox="1"/>
          <p:nvPr/>
        </p:nvSpPr>
        <p:spPr>
          <a:xfrm>
            <a:off x="620485" y="1032566"/>
            <a:ext cx="7408798" cy="1634848"/>
          </a:xfrm>
          <a:prstGeom prst="rect">
            <a:avLst/>
          </a:prstGeom>
        </p:spPr>
        <p:txBody>
          <a:bodyPr wrap="square" lIns="0" tIns="0" rIns="0" bIns="0" rtlCol="0" anchor="t">
            <a:spAutoFit/>
          </a:bodyPr>
          <a:lstStyle/>
          <a:p>
            <a:pPr>
              <a:lnSpc>
                <a:spcPts val="6719"/>
              </a:lnSpc>
            </a:pPr>
            <a:r>
              <a:rPr lang="en-US" sz="2800">
                <a:solidFill>
                  <a:schemeClr val="accent4">
                    <a:lumMod val="50000"/>
                  </a:schemeClr>
                </a:solidFill>
                <a:latin typeface="Poppins Ultra-Bold"/>
                <a:cs typeface="Poppins Ultra-Bold"/>
              </a:rPr>
              <a:t>"The best way to know your audience is to become your audience"</a:t>
            </a:r>
          </a:p>
        </p:txBody>
      </p:sp>
      <p:pic>
        <p:nvPicPr>
          <p:cNvPr id="12" name="Picture 7">
            <a:extLst>
              <a:ext uri="{FF2B5EF4-FFF2-40B4-BE49-F238E27FC236}">
                <a16:creationId xmlns:a16="http://schemas.microsoft.com/office/drawing/2014/main" id="{1D38BC3F-E9F3-E1A0-249D-E034E5CE6992}"/>
              </a:ext>
            </a:extLst>
          </p:cNvPr>
          <p:cNvPicPr>
            <a:picLocks noChangeAspect="1"/>
          </p:cNvPicPr>
          <p:nvPr/>
        </p:nvPicPr>
        <p:blipFill>
          <a:blip r:embed="rId8"/>
          <a:srcRect l="19460" r="19460"/>
          <a:stretch>
            <a:fillRect/>
          </a:stretch>
        </p:blipFill>
        <p:spPr>
          <a:xfrm>
            <a:off x="8337840" y="-342900"/>
            <a:ext cx="10331160" cy="10881297"/>
          </a:xfrm>
          <a:prstGeom prst="rect">
            <a:avLst/>
          </a:prstGeom>
          <a:ln>
            <a:solidFill>
              <a:schemeClr val="tx1"/>
            </a:solid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3428"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120" y="3880491"/>
            <a:ext cx="5212080" cy="27432"/>
          </a:xfrm>
          <a:custGeom>
            <a:avLst/>
            <a:gdLst>
              <a:gd name="connsiteX0" fmla="*/ 0 w 5212080"/>
              <a:gd name="connsiteY0" fmla="*/ 0 h 27432"/>
              <a:gd name="connsiteX1" fmla="*/ 599389 w 5212080"/>
              <a:gd name="connsiteY1" fmla="*/ 0 h 27432"/>
              <a:gd name="connsiteX2" fmla="*/ 1198778 w 5212080"/>
              <a:gd name="connsiteY2" fmla="*/ 0 h 27432"/>
              <a:gd name="connsiteX3" fmla="*/ 1954530 w 5212080"/>
              <a:gd name="connsiteY3" fmla="*/ 0 h 27432"/>
              <a:gd name="connsiteX4" fmla="*/ 2501798 w 5212080"/>
              <a:gd name="connsiteY4" fmla="*/ 0 h 27432"/>
              <a:gd name="connsiteX5" fmla="*/ 3049067 w 5212080"/>
              <a:gd name="connsiteY5" fmla="*/ 0 h 27432"/>
              <a:gd name="connsiteX6" fmla="*/ 3700577 w 5212080"/>
              <a:gd name="connsiteY6" fmla="*/ 0 h 27432"/>
              <a:gd name="connsiteX7" fmla="*/ 4247845 w 5212080"/>
              <a:gd name="connsiteY7" fmla="*/ 0 h 27432"/>
              <a:gd name="connsiteX8" fmla="*/ 5212080 w 5212080"/>
              <a:gd name="connsiteY8" fmla="*/ 0 h 27432"/>
              <a:gd name="connsiteX9" fmla="*/ 5212080 w 5212080"/>
              <a:gd name="connsiteY9" fmla="*/ 27432 h 27432"/>
              <a:gd name="connsiteX10" fmla="*/ 4664812 w 5212080"/>
              <a:gd name="connsiteY10" fmla="*/ 27432 h 27432"/>
              <a:gd name="connsiteX11" fmla="*/ 4117543 w 5212080"/>
              <a:gd name="connsiteY11" fmla="*/ 27432 h 27432"/>
              <a:gd name="connsiteX12" fmla="*/ 3466033 w 5212080"/>
              <a:gd name="connsiteY12" fmla="*/ 27432 h 27432"/>
              <a:gd name="connsiteX13" fmla="*/ 2918765 w 5212080"/>
              <a:gd name="connsiteY13" fmla="*/ 27432 h 27432"/>
              <a:gd name="connsiteX14" fmla="*/ 2423617 w 5212080"/>
              <a:gd name="connsiteY14" fmla="*/ 27432 h 27432"/>
              <a:gd name="connsiteX15" fmla="*/ 1772107 w 5212080"/>
              <a:gd name="connsiteY15" fmla="*/ 27432 h 27432"/>
              <a:gd name="connsiteX16" fmla="*/ 1120597 w 5212080"/>
              <a:gd name="connsiteY16" fmla="*/ 27432 h 27432"/>
              <a:gd name="connsiteX17" fmla="*/ 0 w 5212080"/>
              <a:gd name="connsiteY17" fmla="*/ 27432 h 27432"/>
              <a:gd name="connsiteX18" fmla="*/ 0 w 5212080"/>
              <a:gd name="connsiteY18"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2080" h="27432" fill="none" extrusionOk="0">
                <a:moveTo>
                  <a:pt x="0" y="0"/>
                </a:moveTo>
                <a:cubicBezTo>
                  <a:pt x="128838" y="-11329"/>
                  <a:pt x="306779" y="5198"/>
                  <a:pt x="599389" y="0"/>
                </a:cubicBezTo>
                <a:cubicBezTo>
                  <a:pt x="891999" y="-5198"/>
                  <a:pt x="916635" y="-24425"/>
                  <a:pt x="1198778" y="0"/>
                </a:cubicBezTo>
                <a:cubicBezTo>
                  <a:pt x="1480921" y="24425"/>
                  <a:pt x="1761605" y="-17440"/>
                  <a:pt x="1954530" y="0"/>
                </a:cubicBezTo>
                <a:cubicBezTo>
                  <a:pt x="2147455" y="17440"/>
                  <a:pt x="2239112" y="-16223"/>
                  <a:pt x="2501798" y="0"/>
                </a:cubicBezTo>
                <a:cubicBezTo>
                  <a:pt x="2764484" y="16223"/>
                  <a:pt x="2838074" y="12987"/>
                  <a:pt x="3049067" y="0"/>
                </a:cubicBezTo>
                <a:cubicBezTo>
                  <a:pt x="3260060" y="-12987"/>
                  <a:pt x="3470388" y="-15138"/>
                  <a:pt x="3700577" y="0"/>
                </a:cubicBezTo>
                <a:cubicBezTo>
                  <a:pt x="3930766" y="15138"/>
                  <a:pt x="4052672" y="-14938"/>
                  <a:pt x="4247845" y="0"/>
                </a:cubicBezTo>
                <a:cubicBezTo>
                  <a:pt x="4443018" y="14938"/>
                  <a:pt x="4730158" y="-1623"/>
                  <a:pt x="5212080" y="0"/>
                </a:cubicBezTo>
                <a:cubicBezTo>
                  <a:pt x="5212790" y="9050"/>
                  <a:pt x="5211442" y="21151"/>
                  <a:pt x="5212080" y="27432"/>
                </a:cubicBezTo>
                <a:cubicBezTo>
                  <a:pt x="4991075" y="27722"/>
                  <a:pt x="4932008" y="37429"/>
                  <a:pt x="4664812" y="27432"/>
                </a:cubicBezTo>
                <a:cubicBezTo>
                  <a:pt x="4397616" y="17435"/>
                  <a:pt x="4374940" y="47585"/>
                  <a:pt x="4117543" y="27432"/>
                </a:cubicBezTo>
                <a:cubicBezTo>
                  <a:pt x="3860146" y="7279"/>
                  <a:pt x="3773367" y="36569"/>
                  <a:pt x="3466033" y="27432"/>
                </a:cubicBezTo>
                <a:cubicBezTo>
                  <a:pt x="3158699" y="18296"/>
                  <a:pt x="3137854" y="54523"/>
                  <a:pt x="2918765" y="27432"/>
                </a:cubicBezTo>
                <a:cubicBezTo>
                  <a:pt x="2699676" y="341"/>
                  <a:pt x="2536311" y="13149"/>
                  <a:pt x="2423617" y="27432"/>
                </a:cubicBezTo>
                <a:cubicBezTo>
                  <a:pt x="2310923" y="41715"/>
                  <a:pt x="2021228" y="23141"/>
                  <a:pt x="1772107" y="27432"/>
                </a:cubicBezTo>
                <a:cubicBezTo>
                  <a:pt x="1522986" y="31724"/>
                  <a:pt x="1317107" y="20364"/>
                  <a:pt x="1120597" y="27432"/>
                </a:cubicBezTo>
                <a:cubicBezTo>
                  <a:pt x="924087" y="34501"/>
                  <a:pt x="454536" y="8495"/>
                  <a:pt x="0" y="27432"/>
                </a:cubicBezTo>
                <a:cubicBezTo>
                  <a:pt x="-1228" y="21145"/>
                  <a:pt x="-815" y="8816"/>
                  <a:pt x="0" y="0"/>
                </a:cubicBezTo>
                <a:close/>
              </a:path>
              <a:path w="5212080" h="27432" stroke="0" extrusionOk="0">
                <a:moveTo>
                  <a:pt x="0" y="0"/>
                </a:moveTo>
                <a:cubicBezTo>
                  <a:pt x="233695" y="-764"/>
                  <a:pt x="364103" y="24957"/>
                  <a:pt x="547268" y="0"/>
                </a:cubicBezTo>
                <a:cubicBezTo>
                  <a:pt x="730433" y="-24957"/>
                  <a:pt x="937737" y="-21107"/>
                  <a:pt x="1303020" y="0"/>
                </a:cubicBezTo>
                <a:cubicBezTo>
                  <a:pt x="1668303" y="21107"/>
                  <a:pt x="1620404" y="13071"/>
                  <a:pt x="1798168" y="0"/>
                </a:cubicBezTo>
                <a:cubicBezTo>
                  <a:pt x="1975932" y="-13071"/>
                  <a:pt x="2090998" y="4232"/>
                  <a:pt x="2293315" y="0"/>
                </a:cubicBezTo>
                <a:cubicBezTo>
                  <a:pt x="2495632" y="-4232"/>
                  <a:pt x="2738710" y="-17332"/>
                  <a:pt x="2944825" y="0"/>
                </a:cubicBezTo>
                <a:cubicBezTo>
                  <a:pt x="3150940" y="17332"/>
                  <a:pt x="3308101" y="26665"/>
                  <a:pt x="3544214" y="0"/>
                </a:cubicBezTo>
                <a:cubicBezTo>
                  <a:pt x="3780327" y="-26665"/>
                  <a:pt x="4028425" y="-24303"/>
                  <a:pt x="4247845" y="0"/>
                </a:cubicBezTo>
                <a:cubicBezTo>
                  <a:pt x="4467265" y="24303"/>
                  <a:pt x="4779418" y="33057"/>
                  <a:pt x="5212080" y="0"/>
                </a:cubicBezTo>
                <a:cubicBezTo>
                  <a:pt x="5212137" y="6776"/>
                  <a:pt x="5210915" y="20935"/>
                  <a:pt x="5212080" y="27432"/>
                </a:cubicBezTo>
                <a:cubicBezTo>
                  <a:pt x="4921467" y="60248"/>
                  <a:pt x="4631077" y="62273"/>
                  <a:pt x="4456328" y="27432"/>
                </a:cubicBezTo>
                <a:cubicBezTo>
                  <a:pt x="4281579" y="-7409"/>
                  <a:pt x="4048724" y="47667"/>
                  <a:pt x="3856939" y="27432"/>
                </a:cubicBezTo>
                <a:cubicBezTo>
                  <a:pt x="3665154" y="7197"/>
                  <a:pt x="3498754" y="15866"/>
                  <a:pt x="3257550" y="27432"/>
                </a:cubicBezTo>
                <a:cubicBezTo>
                  <a:pt x="3016346" y="38998"/>
                  <a:pt x="2854089" y="39360"/>
                  <a:pt x="2710282" y="27432"/>
                </a:cubicBezTo>
                <a:cubicBezTo>
                  <a:pt x="2566475" y="15504"/>
                  <a:pt x="2336282" y="56792"/>
                  <a:pt x="2110892" y="27432"/>
                </a:cubicBezTo>
                <a:cubicBezTo>
                  <a:pt x="1885502" y="-1928"/>
                  <a:pt x="1825148" y="42061"/>
                  <a:pt x="1615745" y="27432"/>
                </a:cubicBezTo>
                <a:cubicBezTo>
                  <a:pt x="1406342" y="12803"/>
                  <a:pt x="1193655" y="44031"/>
                  <a:pt x="1016356" y="27432"/>
                </a:cubicBezTo>
                <a:cubicBezTo>
                  <a:pt x="839057" y="10833"/>
                  <a:pt x="292902" y="7819"/>
                  <a:pt x="0" y="27432"/>
                </a:cubicBezTo>
                <a:cubicBezTo>
                  <a:pt x="-234" y="21031"/>
                  <a:pt x="-921" y="6323"/>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4"/>
          <p:cNvSpPr txBox="1"/>
          <p:nvPr/>
        </p:nvSpPr>
        <p:spPr>
          <a:xfrm>
            <a:off x="960120" y="4309348"/>
            <a:ext cx="6969540" cy="4981002"/>
          </a:xfrm>
          <a:prstGeom prst="rect">
            <a:avLst/>
          </a:prstGeom>
        </p:spPr>
        <p:txBody>
          <a:bodyPr vert="horz" lIns="91440" tIns="45720" rIns="91440" bIns="45720" rtlCol="0" anchor="t">
            <a:normAutofit fontScale="92500" lnSpcReduction="10000"/>
          </a:bodyPr>
          <a:lstStyle/>
          <a:p>
            <a:pPr>
              <a:lnSpc>
                <a:spcPct val="90000"/>
              </a:lnSpc>
              <a:spcAft>
                <a:spcPts val="600"/>
              </a:spcAft>
            </a:pPr>
            <a:endParaRPr lang="en-US" sz="3300">
              <a:ea typeface="Calibri"/>
              <a:cs typeface="Calibri"/>
            </a:endParaRPr>
          </a:p>
          <a:p>
            <a:pPr indent="-228600">
              <a:lnSpc>
                <a:spcPct val="90000"/>
              </a:lnSpc>
              <a:spcAft>
                <a:spcPts val="600"/>
              </a:spcAft>
              <a:buFont typeface="Arial" panose="020B0604020202020204" pitchFamily="34" charset="0"/>
              <a:buChar char="•"/>
            </a:pPr>
            <a:r>
              <a:rPr lang="en-US" sz="3300" b="1">
                <a:latin typeface="Aharoni"/>
                <a:cs typeface="Aharoni"/>
              </a:rPr>
              <a:t>LOCAL</a:t>
            </a:r>
            <a:r>
              <a:rPr lang="en-US" sz="3300" b="1">
                <a:solidFill>
                  <a:srgbClr val="000000"/>
                </a:solidFill>
                <a:latin typeface="Aharoni"/>
                <a:cs typeface="Aharoni"/>
              </a:rPr>
              <a:t> CREATORS </a:t>
            </a:r>
            <a:r>
              <a:rPr lang="en-US" sz="3300" b="1">
                <a:solidFill>
                  <a:srgbClr val="FF0000"/>
                </a:solidFill>
                <a:latin typeface="Aharoni"/>
                <a:cs typeface="Aharoni"/>
              </a:rPr>
              <a:t>CANNOT AFFORD STUDIO ACCESS</a:t>
            </a:r>
            <a:r>
              <a:rPr lang="en-US" sz="3300" b="1">
                <a:latin typeface="Aharoni"/>
                <a:cs typeface="Aharoni"/>
              </a:rPr>
              <a:t> TO PRODUCE THEIR WORK</a:t>
            </a:r>
          </a:p>
          <a:p>
            <a:pPr indent="-228600">
              <a:lnSpc>
                <a:spcPct val="90000"/>
              </a:lnSpc>
              <a:spcAft>
                <a:spcPts val="600"/>
              </a:spcAft>
              <a:buFont typeface="Arial" panose="020B0604020202020204" pitchFamily="34" charset="0"/>
              <a:buChar char="•"/>
            </a:pPr>
            <a:endParaRPr lang="en-US" sz="3300" b="1">
              <a:latin typeface="Aharoni"/>
              <a:cs typeface="Aharoni"/>
            </a:endParaRPr>
          </a:p>
          <a:p>
            <a:pPr indent="-228600">
              <a:lnSpc>
                <a:spcPct val="90000"/>
              </a:lnSpc>
              <a:spcBef>
                <a:spcPct val="0"/>
              </a:spcBef>
              <a:spcAft>
                <a:spcPts val="600"/>
              </a:spcAft>
              <a:buFont typeface="Arial" panose="020B0604020202020204" pitchFamily="34" charset="0"/>
              <a:buChar char="•"/>
            </a:pPr>
            <a:r>
              <a:rPr lang="en-US" sz="3300" b="1">
                <a:latin typeface="Aharoni"/>
                <a:cs typeface="Aharoni"/>
              </a:rPr>
              <a:t>THE AVERAGE PRICE FOR STUDIO TIME: </a:t>
            </a:r>
            <a:r>
              <a:rPr lang="en-US" sz="4800" b="1">
                <a:solidFill>
                  <a:srgbClr val="FF0000"/>
                </a:solidFill>
                <a:latin typeface="Aharoni"/>
                <a:cs typeface="Aharoni"/>
              </a:rPr>
              <a:t>$150</a:t>
            </a:r>
          </a:p>
          <a:p>
            <a:pPr indent="-228600">
              <a:lnSpc>
                <a:spcPct val="90000"/>
              </a:lnSpc>
              <a:spcBef>
                <a:spcPct val="0"/>
              </a:spcBef>
              <a:spcAft>
                <a:spcPts val="600"/>
              </a:spcAft>
              <a:buFont typeface="Arial" panose="020B0604020202020204" pitchFamily="34" charset="0"/>
              <a:buChar char="•"/>
            </a:pPr>
            <a:endParaRPr lang="en-US" sz="3300" b="1">
              <a:latin typeface="Aharoni"/>
              <a:cs typeface="Aharoni"/>
            </a:endParaRPr>
          </a:p>
          <a:p>
            <a:pPr indent="-228600">
              <a:lnSpc>
                <a:spcPct val="90000"/>
              </a:lnSpc>
              <a:spcBef>
                <a:spcPct val="0"/>
              </a:spcBef>
              <a:spcAft>
                <a:spcPts val="600"/>
              </a:spcAft>
              <a:buFont typeface="Arial" panose="020B0604020202020204" pitchFamily="34" charset="0"/>
              <a:buChar char="•"/>
            </a:pPr>
            <a:r>
              <a:rPr lang="en-US" sz="3300" b="1">
                <a:latin typeface="Aharoni"/>
                <a:cs typeface="Aharoni"/>
              </a:rPr>
              <a:t>MY PRICE: </a:t>
            </a:r>
            <a:r>
              <a:rPr lang="en-US" sz="4800" b="1">
                <a:solidFill>
                  <a:srgbClr val="00B050"/>
                </a:solidFill>
                <a:latin typeface="Aharoni"/>
                <a:cs typeface="Aharoni"/>
              </a:rPr>
              <a:t>$75</a:t>
            </a:r>
          </a:p>
          <a:p>
            <a:pPr>
              <a:lnSpc>
                <a:spcPct val="90000"/>
              </a:lnSpc>
              <a:spcBef>
                <a:spcPct val="0"/>
              </a:spcBef>
              <a:spcAft>
                <a:spcPts val="600"/>
              </a:spcAft>
            </a:pPr>
            <a:r>
              <a:rPr lang="en-US" sz="4800" b="1">
                <a:solidFill>
                  <a:srgbClr val="00B050"/>
                </a:solidFill>
                <a:latin typeface="Aharoni"/>
                <a:cs typeface="Aharoni"/>
              </a:rPr>
              <a:t>"COME-TO-YOU SERVICE"</a:t>
            </a:r>
          </a:p>
        </p:txBody>
      </p:sp>
      <p:pic>
        <p:nvPicPr>
          <p:cNvPr id="5" name="Picture 4" descr="A person and person sitting on a couch with microphones&#10;&#10;Description automatically generated">
            <a:extLst>
              <a:ext uri="{FF2B5EF4-FFF2-40B4-BE49-F238E27FC236}">
                <a16:creationId xmlns:a16="http://schemas.microsoft.com/office/drawing/2014/main" id="{0DB5CF09-59DF-C521-7636-64EF843B8F2A}"/>
              </a:ext>
            </a:extLst>
          </p:cNvPr>
          <p:cNvPicPr>
            <a:picLocks noChangeAspect="1"/>
          </p:cNvPicPr>
          <p:nvPr/>
        </p:nvPicPr>
        <p:blipFill rotWithShape="1">
          <a:blip r:embed="rId3"/>
          <a:srcRect l="20359" r="24474"/>
          <a:stretch/>
        </p:blipFill>
        <p:spPr>
          <a:xfrm>
            <a:off x="7967553" y="10"/>
            <a:ext cx="10318162" cy="10286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TextBox 5">
            <a:extLst>
              <a:ext uri="{FF2B5EF4-FFF2-40B4-BE49-F238E27FC236}">
                <a16:creationId xmlns:a16="http://schemas.microsoft.com/office/drawing/2014/main" id="{2AE01AD9-CBFD-7010-5033-733CB7260A5C}"/>
              </a:ext>
            </a:extLst>
          </p:cNvPr>
          <p:cNvSpPr txBox="1"/>
          <p:nvPr/>
        </p:nvSpPr>
        <p:spPr>
          <a:xfrm>
            <a:off x="1729300" y="2820187"/>
            <a:ext cx="88918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600" b="1">
                <a:latin typeface="Aharoni"/>
                <a:ea typeface="Calibri"/>
                <a:cs typeface="Calibri"/>
              </a:rPr>
              <a:t>PROBLEM</a:t>
            </a:r>
          </a:p>
        </p:txBody>
      </p:sp>
      <p:sp>
        <p:nvSpPr>
          <p:cNvPr id="3" name="TextBox 2">
            <a:extLst>
              <a:ext uri="{FF2B5EF4-FFF2-40B4-BE49-F238E27FC236}">
                <a16:creationId xmlns:a16="http://schemas.microsoft.com/office/drawing/2014/main" id="{3C8CC5A7-30CE-5C3B-B696-4FCD86860BFB}"/>
              </a:ext>
            </a:extLst>
          </p:cNvPr>
          <p:cNvSpPr txBox="1"/>
          <p:nvPr/>
        </p:nvSpPr>
        <p:spPr>
          <a:xfrm>
            <a:off x="382" y="9883082"/>
            <a:ext cx="362655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4">
                    <a:lumMod val="75000"/>
                  </a:schemeClr>
                </a:solidFill>
                <a:ea typeface="+mn-lt"/>
                <a:cs typeface="+mn-lt"/>
              </a:rPr>
              <a:t>Soundwow.com</a:t>
            </a:r>
            <a:endParaRPr lang="en-US" sz="2000" b="1">
              <a:solidFill>
                <a:schemeClr val="accent4">
                  <a:lumMod val="75000"/>
                </a:schemeClr>
              </a:solidFill>
              <a:cs typeface="Calibri"/>
            </a:endParaRPr>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41064"/>
            <a:ext cx="18288000" cy="10860457"/>
            <a:chOff x="0" y="0"/>
            <a:chExt cx="24384000" cy="14480610"/>
          </a:xfrm>
        </p:grpSpPr>
        <p:pic>
          <p:nvPicPr>
            <p:cNvPr id="3" name="Picture 3"/>
            <p:cNvPicPr>
              <a:picLocks noChangeAspect="1"/>
            </p:cNvPicPr>
            <p:nvPr/>
          </p:nvPicPr>
          <p:blipFill>
            <a:blip r:embed="rId3"/>
            <a:srcRect t="5379" b="5379"/>
            <a:stretch>
              <a:fillRect/>
            </a:stretch>
          </p:blipFill>
          <p:spPr>
            <a:xfrm>
              <a:off x="0" y="0"/>
              <a:ext cx="24384000" cy="14480610"/>
            </a:xfrm>
            <a:prstGeom prst="rect">
              <a:avLst/>
            </a:prstGeom>
          </p:spPr>
        </p:pic>
      </p:grpSp>
      <p:sp>
        <p:nvSpPr>
          <p:cNvPr id="4" name="Freeform 4"/>
          <p:cNvSpPr/>
          <p:nvPr/>
        </p:nvSpPr>
        <p:spPr>
          <a:xfrm rot="8100000">
            <a:off x="17324966" y="615048"/>
            <a:ext cx="360796" cy="335177"/>
          </a:xfrm>
          <a:custGeom>
            <a:avLst/>
            <a:gdLst/>
            <a:ahLst/>
            <a:cxnLst/>
            <a:rect l="l" t="t" r="r" b="b"/>
            <a:pathLst>
              <a:path w="360796" h="335177">
                <a:moveTo>
                  <a:pt x="0" y="0"/>
                </a:moveTo>
                <a:lnTo>
                  <a:pt x="360796" y="0"/>
                </a:lnTo>
                <a:lnTo>
                  <a:pt x="360796" y="335177"/>
                </a:lnTo>
                <a:lnTo>
                  <a:pt x="0" y="335177"/>
                </a:lnTo>
                <a:lnTo>
                  <a:pt x="0" y="0"/>
                </a:lnTo>
                <a:close/>
              </a:path>
            </a:pathLst>
          </a:custGeom>
          <a:blipFill>
            <a:blip r:embed="rId4">
              <a:extLst>
                <a:ext uri="{96DAC541-7B7A-43D3-8B79-37D633B846F1}">
                  <asvg:svgBlip xmlns:asvg="http://schemas.microsoft.com/office/drawing/2016/SVG/main" r:embed="rId5"/>
                </a:ext>
              </a:extLst>
            </a:blip>
            <a:stretch>
              <a:fillRect l="-121188"/>
            </a:stretch>
          </a:blipFill>
        </p:spPr>
        <p:txBody>
          <a:bodyPr/>
          <a:lstStyle/>
          <a:p>
            <a:endParaRPr lang="en-US"/>
          </a:p>
        </p:txBody>
      </p:sp>
      <p:sp>
        <p:nvSpPr>
          <p:cNvPr id="5" name="Freeform 5"/>
          <p:cNvSpPr/>
          <p:nvPr/>
        </p:nvSpPr>
        <p:spPr>
          <a:xfrm rot="-2112957">
            <a:off x="609433" y="9330021"/>
            <a:ext cx="355122" cy="335177"/>
          </a:xfrm>
          <a:custGeom>
            <a:avLst/>
            <a:gdLst/>
            <a:ahLst/>
            <a:cxnLst/>
            <a:rect l="l" t="t" r="r" b="b"/>
            <a:pathLst>
              <a:path w="355122" h="335177">
                <a:moveTo>
                  <a:pt x="0" y="0"/>
                </a:moveTo>
                <a:lnTo>
                  <a:pt x="355122" y="0"/>
                </a:lnTo>
                <a:lnTo>
                  <a:pt x="355122" y="335177"/>
                </a:lnTo>
                <a:lnTo>
                  <a:pt x="0" y="335177"/>
                </a:lnTo>
                <a:lnTo>
                  <a:pt x="0" y="0"/>
                </a:lnTo>
                <a:close/>
              </a:path>
            </a:pathLst>
          </a:custGeom>
          <a:blipFill>
            <a:blip r:embed="rId6">
              <a:extLst>
                <a:ext uri="{96DAC541-7B7A-43D3-8B79-37D633B846F1}">
                  <asvg:svgBlip xmlns:asvg="http://schemas.microsoft.com/office/drawing/2016/SVG/main" r:embed="rId7"/>
                </a:ext>
              </a:extLst>
            </a:blip>
            <a:stretch>
              <a:fillRect l="-124723"/>
            </a:stretch>
          </a:blipFill>
        </p:spPr>
        <p:txBody>
          <a:bodyPr/>
          <a:lstStyle/>
          <a:p>
            <a:endParaRPr lang="en-US"/>
          </a:p>
        </p:txBody>
      </p:sp>
      <p:sp>
        <p:nvSpPr>
          <p:cNvPr id="8" name="Freeform 4">
            <a:extLst>
              <a:ext uri="{FF2B5EF4-FFF2-40B4-BE49-F238E27FC236}">
                <a16:creationId xmlns:a16="http://schemas.microsoft.com/office/drawing/2014/main" id="{3220F9EB-6513-B4BA-F476-DEBD9EFD5EE2}"/>
              </a:ext>
            </a:extLst>
          </p:cNvPr>
          <p:cNvSpPr/>
          <p:nvPr/>
        </p:nvSpPr>
        <p:spPr>
          <a:xfrm>
            <a:off x="1031822" y="3082672"/>
            <a:ext cx="6617557" cy="7207754"/>
          </a:xfrm>
          <a:custGeom>
            <a:avLst/>
            <a:gdLst/>
            <a:ahLst/>
            <a:cxnLst/>
            <a:rect l="l" t="t" r="r" b="b"/>
            <a:pathLst>
              <a:path w="8560658" h="8693655">
                <a:moveTo>
                  <a:pt x="0" y="0"/>
                </a:moveTo>
                <a:lnTo>
                  <a:pt x="8560659" y="0"/>
                </a:lnTo>
                <a:lnTo>
                  <a:pt x="8560659" y="8693656"/>
                </a:lnTo>
                <a:lnTo>
                  <a:pt x="0" y="8693656"/>
                </a:lnTo>
                <a:lnTo>
                  <a:pt x="0" y="0"/>
                </a:lnTo>
                <a:close/>
              </a:path>
            </a:pathLst>
          </a:custGeom>
          <a:blipFill>
            <a:blip r:embed="rId8"/>
            <a:stretch>
              <a:fillRect t="-20905" b="-10387"/>
            </a:stretch>
          </a:blipFill>
        </p:spPr>
        <p:txBody>
          <a:bodyPr/>
          <a:lstStyle/>
          <a:p>
            <a:endParaRPr lang="en-US"/>
          </a:p>
        </p:txBody>
      </p:sp>
      <p:sp>
        <p:nvSpPr>
          <p:cNvPr id="11" name="TextBox 10">
            <a:extLst>
              <a:ext uri="{FF2B5EF4-FFF2-40B4-BE49-F238E27FC236}">
                <a16:creationId xmlns:a16="http://schemas.microsoft.com/office/drawing/2014/main" id="{E4DCF52F-60E8-5CD6-241E-969A8835F0EF}"/>
              </a:ext>
            </a:extLst>
          </p:cNvPr>
          <p:cNvSpPr txBox="1"/>
          <p:nvPr/>
        </p:nvSpPr>
        <p:spPr>
          <a:xfrm>
            <a:off x="11173213" y="906824"/>
            <a:ext cx="6738534"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6000" b="1">
                <a:solidFill>
                  <a:schemeClr val="bg1"/>
                </a:solidFill>
                <a:latin typeface="Aharoni"/>
                <a:ea typeface="Calibri"/>
                <a:cs typeface="Calibri"/>
              </a:rPr>
              <a:t>Solution:</a:t>
            </a:r>
          </a:p>
        </p:txBody>
      </p:sp>
      <p:sp>
        <p:nvSpPr>
          <p:cNvPr id="14" name="Freeform 8">
            <a:extLst>
              <a:ext uri="{FF2B5EF4-FFF2-40B4-BE49-F238E27FC236}">
                <a16:creationId xmlns:a16="http://schemas.microsoft.com/office/drawing/2014/main" id="{6D503EA3-DFA7-8E27-5BBD-78221F0DC1C1}"/>
              </a:ext>
            </a:extLst>
          </p:cNvPr>
          <p:cNvSpPr/>
          <p:nvPr/>
        </p:nvSpPr>
        <p:spPr>
          <a:xfrm>
            <a:off x="10502148" y="4046707"/>
            <a:ext cx="6219443" cy="5693529"/>
          </a:xfrm>
          <a:custGeom>
            <a:avLst/>
            <a:gdLst/>
            <a:ahLst/>
            <a:cxnLst/>
            <a:rect l="l" t="t" r="r" b="b"/>
            <a:pathLst>
              <a:path w="7884955" h="8224458">
                <a:moveTo>
                  <a:pt x="0" y="0"/>
                </a:moveTo>
                <a:lnTo>
                  <a:pt x="7884956" y="0"/>
                </a:lnTo>
                <a:lnTo>
                  <a:pt x="7884956" y="8224458"/>
                </a:lnTo>
                <a:lnTo>
                  <a:pt x="0" y="8224458"/>
                </a:lnTo>
                <a:lnTo>
                  <a:pt x="0" y="0"/>
                </a:lnTo>
                <a:close/>
              </a:path>
            </a:pathLst>
          </a:custGeom>
          <a:blipFill>
            <a:blip r:embed="rId9"/>
            <a:stretch>
              <a:fillRect l="-6266" r="-6266"/>
            </a:stretch>
          </a:blipFill>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 name="Arrow: Down 14">
            <a:extLst>
              <a:ext uri="{FF2B5EF4-FFF2-40B4-BE49-F238E27FC236}">
                <a16:creationId xmlns:a16="http://schemas.microsoft.com/office/drawing/2014/main" id="{8A845284-D4F4-0EA4-4094-DB395FF46E45}"/>
              </a:ext>
            </a:extLst>
          </p:cNvPr>
          <p:cNvSpPr/>
          <p:nvPr/>
        </p:nvSpPr>
        <p:spPr>
          <a:xfrm>
            <a:off x="13452564" y="2425872"/>
            <a:ext cx="661307" cy="1249135"/>
          </a:xfrm>
          <a:prstGeom prst="downArrow">
            <a:avLst/>
          </a:prstGeom>
          <a:solidFill>
            <a:srgbClr val="ED7D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screenshot of a music store&#10;&#10;Description automatically generated">
            <a:extLst>
              <a:ext uri="{FF2B5EF4-FFF2-40B4-BE49-F238E27FC236}">
                <a16:creationId xmlns:a16="http://schemas.microsoft.com/office/drawing/2014/main" id="{F57DF5A6-5822-EF85-0E34-A5D1D8B9F376}"/>
              </a:ext>
            </a:extLst>
          </p:cNvPr>
          <p:cNvPicPr>
            <a:picLocks noChangeAspect="1"/>
          </p:cNvPicPr>
          <p:nvPr/>
        </p:nvPicPr>
        <p:blipFill rotWithShape="1">
          <a:blip r:embed="rId3"/>
          <a:srcRect r="-58" b="116"/>
          <a:stretch/>
        </p:blipFill>
        <p:spPr>
          <a:xfrm>
            <a:off x="879475" y="1654174"/>
            <a:ext cx="16367135" cy="8169279"/>
          </a:xfrm>
          <a:prstGeom prst="rect">
            <a:avLst/>
          </a:prstGeom>
        </p:spPr>
      </p:pic>
      <p:sp>
        <p:nvSpPr>
          <p:cNvPr id="6" name="TextBox 5">
            <a:extLst>
              <a:ext uri="{FF2B5EF4-FFF2-40B4-BE49-F238E27FC236}">
                <a16:creationId xmlns:a16="http://schemas.microsoft.com/office/drawing/2014/main" id="{0234CA17-70E9-16C0-F4BE-DF83D27B457A}"/>
              </a:ext>
            </a:extLst>
          </p:cNvPr>
          <p:cNvSpPr txBox="1"/>
          <p:nvPr/>
        </p:nvSpPr>
        <p:spPr>
          <a:xfrm>
            <a:off x="4862554" y="471320"/>
            <a:ext cx="9258963"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0" b="1">
                <a:latin typeface="Aharoni"/>
                <a:ea typeface="+mn-lt"/>
                <a:cs typeface="+mn-lt"/>
              </a:rPr>
              <a:t>Return on Investment 1</a:t>
            </a:r>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549310" y="2525322"/>
            <a:ext cx="12515344" cy="5232202"/>
          </a:xfrm>
          <a:prstGeom prst="rect">
            <a:avLst/>
          </a:prstGeom>
        </p:spPr>
        <p:txBody>
          <a:bodyPr lIns="0" tIns="0" rIns="0" bIns="0" rtlCol="0" anchor="t">
            <a:spAutoFit/>
          </a:bodyPr>
          <a:lstStyle/>
          <a:p>
            <a:pPr algn="ctr">
              <a:lnSpc>
                <a:spcPts val="5061"/>
              </a:lnSpc>
            </a:pPr>
            <a:endParaRPr lang="en-US" sz="4400">
              <a:solidFill>
                <a:srgbClr val="FF0000"/>
              </a:solidFill>
              <a:latin typeface="Poppins Bold Italics"/>
              <a:cs typeface="Poppins Bold Italics"/>
            </a:endParaRPr>
          </a:p>
          <a:p>
            <a:pPr algn="ctr">
              <a:lnSpc>
                <a:spcPts val="5061"/>
              </a:lnSpc>
            </a:pPr>
            <a:r>
              <a:rPr lang="en-US" sz="4400">
                <a:solidFill>
                  <a:srgbClr val="FF0000"/>
                </a:solidFill>
                <a:latin typeface="Poppins Bold Italics"/>
              </a:rPr>
              <a:t>CURRENT BASE PRICE: $50</a:t>
            </a:r>
            <a:endParaRPr lang="en-US" sz="4400">
              <a:solidFill>
                <a:srgbClr val="FF0000"/>
              </a:solidFill>
              <a:cs typeface="Calibri"/>
            </a:endParaRPr>
          </a:p>
          <a:p>
            <a:pPr algn="ctr">
              <a:lnSpc>
                <a:spcPts val="5061"/>
              </a:lnSpc>
            </a:pPr>
            <a:endParaRPr lang="en-US" sz="4400">
              <a:solidFill>
                <a:srgbClr val="00B050"/>
              </a:solidFill>
              <a:latin typeface="Poppins Bold Italics"/>
              <a:cs typeface="Poppins Bold Italics"/>
            </a:endParaRPr>
          </a:p>
          <a:p>
            <a:pPr algn="ctr">
              <a:lnSpc>
                <a:spcPts val="5061"/>
              </a:lnSpc>
            </a:pPr>
            <a:endParaRPr lang="en-US" sz="4400">
              <a:solidFill>
                <a:srgbClr val="00B050"/>
              </a:solidFill>
              <a:latin typeface="Poppins Bold Italics"/>
              <a:cs typeface="Poppins Bold Italics"/>
            </a:endParaRPr>
          </a:p>
          <a:p>
            <a:pPr algn="ctr">
              <a:lnSpc>
                <a:spcPts val="5061"/>
              </a:lnSpc>
            </a:pPr>
            <a:r>
              <a:rPr lang="en-US" sz="4400">
                <a:solidFill>
                  <a:srgbClr val="00B050"/>
                </a:solidFill>
                <a:latin typeface="Poppins Bold Italics"/>
                <a:cs typeface="Poppins Bold Italics"/>
              </a:rPr>
              <a:t>BASE PRICE WITH YOUR INVESTMENT: $75</a:t>
            </a:r>
          </a:p>
          <a:p>
            <a:pPr algn="ctr">
              <a:lnSpc>
                <a:spcPts val="5061"/>
              </a:lnSpc>
            </a:pPr>
            <a:endParaRPr lang="en-US" sz="4400">
              <a:solidFill>
                <a:srgbClr val="FF0000"/>
              </a:solidFill>
              <a:latin typeface="Poppins Bold Italics"/>
              <a:cs typeface="Poppins Bold Italics"/>
            </a:endParaRPr>
          </a:p>
          <a:p>
            <a:pPr algn="ctr">
              <a:lnSpc>
                <a:spcPts val="5061"/>
              </a:lnSpc>
            </a:pPr>
            <a:endParaRPr lang="en-US" sz="4400">
              <a:solidFill>
                <a:srgbClr val="FF0000"/>
              </a:solidFill>
              <a:latin typeface="Poppins Bold Italics"/>
              <a:cs typeface="Poppins Bold Italics"/>
            </a:endParaRPr>
          </a:p>
          <a:p>
            <a:pPr algn="ctr">
              <a:lnSpc>
                <a:spcPts val="5061"/>
              </a:lnSpc>
              <a:spcBef>
                <a:spcPct val="0"/>
              </a:spcBef>
            </a:pPr>
            <a:endParaRPr lang="en-US" sz="4400">
              <a:solidFill>
                <a:srgbClr val="FF0000"/>
              </a:solidFill>
              <a:latin typeface="Poppins Bold Italics"/>
              <a:cs typeface="Poppins Bold Italics"/>
            </a:endParaRPr>
          </a:p>
        </p:txBody>
      </p:sp>
      <p:sp>
        <p:nvSpPr>
          <p:cNvPr id="3" name="Freeform 3"/>
          <p:cNvSpPr/>
          <p:nvPr/>
        </p:nvSpPr>
        <p:spPr>
          <a:xfrm>
            <a:off x="7824132" y="7066195"/>
            <a:ext cx="1127897" cy="2547258"/>
          </a:xfrm>
          <a:custGeom>
            <a:avLst/>
            <a:gdLst/>
            <a:ahLst/>
            <a:cxnLst/>
            <a:rect l="l" t="t" r="r" b="b"/>
            <a:pathLst>
              <a:path w="2083118" h="4114800">
                <a:moveTo>
                  <a:pt x="0" y="0"/>
                </a:moveTo>
                <a:lnTo>
                  <a:pt x="2083117" y="0"/>
                </a:lnTo>
                <a:lnTo>
                  <a:pt x="2083117"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4"/>
          <p:cNvSpPr txBox="1"/>
          <p:nvPr/>
        </p:nvSpPr>
        <p:spPr>
          <a:xfrm>
            <a:off x="4635032" y="689882"/>
            <a:ext cx="8627927" cy="814967"/>
          </a:xfrm>
          <a:prstGeom prst="rect">
            <a:avLst/>
          </a:prstGeom>
        </p:spPr>
        <p:txBody>
          <a:bodyPr wrap="square" lIns="0" tIns="0" rIns="0" bIns="0" rtlCol="0" anchor="t">
            <a:spAutoFit/>
          </a:bodyPr>
          <a:lstStyle/>
          <a:p>
            <a:pPr algn="ctr">
              <a:lnSpc>
                <a:spcPts val="6719"/>
              </a:lnSpc>
              <a:spcBef>
                <a:spcPct val="0"/>
              </a:spcBef>
            </a:pPr>
            <a:r>
              <a:rPr lang="en-US" sz="4750">
                <a:solidFill>
                  <a:srgbClr val="000000"/>
                </a:solidFill>
                <a:latin typeface="Poppins Ultra-Bold"/>
                <a:cs typeface="Poppins Ultra-Bold"/>
              </a:rPr>
              <a:t>Return on Investment 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7542"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 y="0"/>
            <a:ext cx="18287543" cy="10287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2F2E674-417A-96D1-C6C7-F9A0BE6AF7DA}"/>
              </a:ext>
            </a:extLst>
          </p:cNvPr>
          <p:cNvSpPr txBox="1"/>
          <p:nvPr/>
        </p:nvSpPr>
        <p:spPr>
          <a:xfrm>
            <a:off x="844263" y="179470"/>
            <a:ext cx="15961131" cy="1163768"/>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ctr">
              <a:lnSpc>
                <a:spcPct val="90000"/>
              </a:lnSpc>
              <a:spcBef>
                <a:spcPct val="0"/>
              </a:spcBef>
              <a:spcAft>
                <a:spcPts val="600"/>
              </a:spcAft>
            </a:pPr>
            <a:r>
              <a:rPr lang="en-US" sz="6000" b="1" kern="1200">
                <a:solidFill>
                  <a:schemeClr val="tx2"/>
                </a:solidFill>
                <a:latin typeface="+mj-lt"/>
                <a:ea typeface="+mj-ea"/>
                <a:cs typeface="+mj-cs"/>
              </a:rPr>
              <a:t>Return on Investment </a:t>
            </a:r>
            <a:r>
              <a:rPr lang="en-US" sz="6000" b="1">
                <a:solidFill>
                  <a:schemeClr val="tx2"/>
                </a:solidFill>
                <a:latin typeface="+mj-lt"/>
                <a:ea typeface="+mj-ea"/>
                <a:cs typeface="+mj-cs"/>
              </a:rPr>
              <a:t>3</a:t>
            </a:r>
            <a:endParaRPr lang="en-US" sz="6000" kern="1200">
              <a:solidFill>
                <a:schemeClr val="tx2"/>
              </a:solidFill>
              <a:latin typeface="+mj-lt"/>
              <a:ea typeface="+mj-ea"/>
              <a:cs typeface="+mj-cs"/>
            </a:endParaRPr>
          </a:p>
        </p:txBody>
      </p:sp>
      <p:grpSp>
        <p:nvGrpSpPr>
          <p:cNvPr id="12" name="Group 11">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4515120" y="-1"/>
            <a:ext cx="3772422" cy="3261500"/>
            <a:chOff x="-305" y="-4155"/>
            <a:chExt cx="2514948" cy="2174333"/>
          </a:xfrm>
        </p:grpSpPr>
        <p:sp>
          <p:nvSpPr>
            <p:cNvPr id="13" name="Freeform: Shape 12">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6" name="Freeform: Shape 15">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457" y="6484318"/>
            <a:ext cx="5067641" cy="3802682"/>
            <a:chOff x="-305" y="-1"/>
            <a:chExt cx="3832880" cy="2876136"/>
          </a:xfrm>
        </p:grpSpPr>
        <p:sp>
          <p:nvSpPr>
            <p:cNvPr id="19" name="Freeform: Shape 18">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Shape 19">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a:extLst>
              <a:ext uri="{FF2B5EF4-FFF2-40B4-BE49-F238E27FC236}">
                <a16:creationId xmlns:a16="http://schemas.microsoft.com/office/drawing/2014/main" id="{8D704961-45A2-D2B9-C17C-0DBBB6822256}"/>
              </a:ext>
            </a:extLst>
          </p:cNvPr>
          <p:cNvSpPr txBox="1"/>
          <p:nvPr/>
        </p:nvSpPr>
        <p:spPr>
          <a:xfrm>
            <a:off x="1050276" y="3921278"/>
            <a:ext cx="16714402"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b="1">
                <a:solidFill>
                  <a:schemeClr val="accent6">
                    <a:lumMod val="75000"/>
                  </a:schemeClr>
                </a:solidFill>
                <a:latin typeface="Aharoni"/>
                <a:ea typeface="Calibri"/>
                <a:cs typeface="Calibri"/>
              </a:rPr>
              <a:t>My profit percentage ranges from </a:t>
            </a:r>
            <a:r>
              <a:rPr lang="en-US" sz="6600" b="1">
                <a:solidFill>
                  <a:schemeClr val="accent6">
                    <a:lumMod val="75000"/>
                  </a:schemeClr>
                </a:solidFill>
                <a:latin typeface="Aharoni"/>
                <a:ea typeface="Calibri"/>
                <a:cs typeface="Calibri"/>
              </a:rPr>
              <a:t>312.5%</a:t>
            </a:r>
            <a:r>
              <a:rPr lang="en-US" sz="4800" b="1">
                <a:solidFill>
                  <a:schemeClr val="accent6">
                    <a:lumMod val="75000"/>
                  </a:schemeClr>
                </a:solidFill>
                <a:latin typeface="Aharoni"/>
                <a:ea typeface="Calibri"/>
                <a:cs typeface="Calibri"/>
              </a:rPr>
              <a:t> to </a:t>
            </a:r>
            <a:r>
              <a:rPr lang="en-US" sz="6600" b="1">
                <a:solidFill>
                  <a:schemeClr val="accent6">
                    <a:lumMod val="75000"/>
                  </a:schemeClr>
                </a:solidFill>
                <a:latin typeface="Aharoni"/>
                <a:ea typeface="Calibri"/>
                <a:cs typeface="Calibri"/>
              </a:rPr>
              <a:t>625%</a:t>
            </a:r>
          </a:p>
          <a:p>
            <a:pPr algn="l"/>
            <a:endParaRPr lang="en-US" sz="4800">
              <a:latin typeface="Aharoni"/>
              <a:ea typeface="Calibri"/>
              <a:cs typeface="Calibri"/>
            </a:endParaRPr>
          </a:p>
        </p:txBody>
      </p:sp>
      <p:sp>
        <p:nvSpPr>
          <p:cNvPr id="4" name="TextBox 3">
            <a:extLst>
              <a:ext uri="{FF2B5EF4-FFF2-40B4-BE49-F238E27FC236}">
                <a16:creationId xmlns:a16="http://schemas.microsoft.com/office/drawing/2014/main" id="{6E20561A-F24A-8311-C270-215104C8FD67}"/>
              </a:ext>
            </a:extLst>
          </p:cNvPr>
          <p:cNvSpPr txBox="1"/>
          <p:nvPr/>
        </p:nvSpPr>
        <p:spPr>
          <a:xfrm>
            <a:off x="2531385" y="5766875"/>
            <a:ext cx="15237819"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a:latin typeface="Aharoni"/>
                <a:ea typeface="Calibri"/>
                <a:cs typeface="Calibri"/>
              </a:rPr>
              <a:t>I will make a profit of</a:t>
            </a:r>
            <a:r>
              <a:rPr lang="en-US" sz="5400">
                <a:solidFill>
                  <a:srgbClr val="00B050"/>
                </a:solidFill>
                <a:latin typeface="Aharoni"/>
                <a:ea typeface="Calibri"/>
                <a:cs typeface="Calibri"/>
              </a:rPr>
              <a:t> </a:t>
            </a:r>
            <a:r>
              <a:rPr lang="en-US" sz="7200">
                <a:solidFill>
                  <a:srgbClr val="00B050"/>
                </a:solidFill>
                <a:latin typeface="Aharoni"/>
                <a:ea typeface="Calibri"/>
                <a:cs typeface="Calibri"/>
              </a:rPr>
              <a:t>$600-$1200/</a:t>
            </a:r>
            <a:r>
              <a:rPr lang="en-US" sz="5400">
                <a:solidFill>
                  <a:srgbClr val="00B050"/>
                </a:solidFill>
                <a:latin typeface="Aharoni"/>
                <a:ea typeface="Calibri"/>
                <a:cs typeface="Calibri"/>
              </a:rPr>
              <a:t>month</a:t>
            </a:r>
            <a:r>
              <a:rPr lang="en-US" sz="5400">
                <a:latin typeface="Aharoni"/>
                <a:ea typeface="Calibri"/>
                <a:cs typeface="Calibri"/>
              </a:rPr>
              <a:t> </a:t>
            </a:r>
          </a:p>
          <a:p>
            <a:r>
              <a:rPr lang="en-US" sz="5400">
                <a:latin typeface="Aharoni"/>
                <a:ea typeface="Calibri"/>
                <a:cs typeface="Calibri"/>
              </a:rPr>
              <a:t>if I record </a:t>
            </a:r>
            <a:r>
              <a:rPr lang="en-US" sz="7200">
                <a:solidFill>
                  <a:schemeClr val="tx2">
                    <a:lumMod val="60000"/>
                    <a:lumOff val="40000"/>
                  </a:schemeClr>
                </a:solidFill>
                <a:latin typeface="Aharoni"/>
                <a:ea typeface="Calibri"/>
                <a:cs typeface="Calibri"/>
              </a:rPr>
              <a:t>8</a:t>
            </a:r>
            <a:r>
              <a:rPr lang="en-US" sz="5400">
                <a:latin typeface="Aharoni"/>
                <a:ea typeface="Calibri"/>
                <a:cs typeface="Calibri"/>
              </a:rPr>
              <a:t> </a:t>
            </a:r>
            <a:r>
              <a:rPr lang="en-US" sz="5400">
                <a:solidFill>
                  <a:schemeClr val="tx2">
                    <a:lumMod val="60000"/>
                    <a:lumOff val="40000"/>
                  </a:schemeClr>
                </a:solidFill>
                <a:latin typeface="Aharoni"/>
                <a:ea typeface="Calibri"/>
                <a:cs typeface="Calibri"/>
              </a:rPr>
              <a:t>clients per month</a:t>
            </a:r>
            <a:r>
              <a:rPr lang="en-US" sz="5400">
                <a:latin typeface="Aharoni"/>
                <a:ea typeface="Calibri"/>
                <a:cs typeface="Calibri"/>
              </a:rPr>
              <a:t>. </a:t>
            </a:r>
            <a:endParaRPr lang="en-US" sz="5400">
              <a:latin typeface="Aharoni"/>
              <a:cs typeface="Calibri"/>
            </a:endParaRPr>
          </a:p>
        </p:txBody>
      </p:sp>
      <p:pic>
        <p:nvPicPr>
          <p:cNvPr id="6" name="Picture 5" descr="A blue and white table with black text&#10;&#10;Description automatically generated">
            <a:extLst>
              <a:ext uri="{FF2B5EF4-FFF2-40B4-BE49-F238E27FC236}">
                <a16:creationId xmlns:a16="http://schemas.microsoft.com/office/drawing/2014/main" id="{0231D397-1093-077D-1718-E510F5ED9405}"/>
              </a:ext>
            </a:extLst>
          </p:cNvPr>
          <p:cNvPicPr>
            <a:picLocks noChangeAspect="1"/>
          </p:cNvPicPr>
          <p:nvPr/>
        </p:nvPicPr>
        <p:blipFill>
          <a:blip r:embed="rId3"/>
          <a:stretch>
            <a:fillRect/>
          </a:stretch>
        </p:blipFill>
        <p:spPr>
          <a:xfrm>
            <a:off x="81643" y="1630375"/>
            <a:ext cx="18051236" cy="2070528"/>
          </a:xfrm>
          <a:prstGeom prst="rect">
            <a:avLst/>
          </a:prstGeom>
        </p:spPr>
      </p:pic>
    </p:spTree>
    <p:extLst>
      <p:ext uri="{BB962C8B-B14F-4D97-AF65-F5344CB8AC3E}">
        <p14:creationId xmlns:p14="http://schemas.microsoft.com/office/powerpoint/2010/main" val="874425823"/>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536573"/>
            <a:ext cx="2623815" cy="2970942"/>
          </a:xfrm>
          <a:custGeom>
            <a:avLst/>
            <a:gdLst/>
            <a:ahLst/>
            <a:cxnLst/>
            <a:rect l="l" t="t" r="r" b="b"/>
            <a:pathLst>
              <a:path w="3366765" h="3705727">
                <a:moveTo>
                  <a:pt x="0" y="0"/>
                </a:moveTo>
                <a:lnTo>
                  <a:pt x="3366765" y="0"/>
                </a:lnTo>
                <a:lnTo>
                  <a:pt x="3366765" y="3705727"/>
                </a:lnTo>
                <a:lnTo>
                  <a:pt x="0" y="3705727"/>
                </a:lnTo>
                <a:lnTo>
                  <a:pt x="0" y="0"/>
                </a:lnTo>
                <a:close/>
              </a:path>
            </a:pathLst>
          </a:custGeom>
          <a:blipFill>
            <a:blip r:embed="rId3"/>
            <a:stretch>
              <a:fillRect/>
            </a:stretch>
          </a:blipFill>
        </p:spPr>
        <p:txBody>
          <a:bodyPr/>
          <a:lstStyle/>
          <a:p>
            <a:endParaRPr lang="en-US"/>
          </a:p>
        </p:txBody>
      </p:sp>
      <p:sp>
        <p:nvSpPr>
          <p:cNvPr id="3" name="Freeform 3"/>
          <p:cNvSpPr/>
          <p:nvPr/>
        </p:nvSpPr>
        <p:spPr>
          <a:xfrm>
            <a:off x="5279063" y="5375040"/>
            <a:ext cx="2321381" cy="2093921"/>
          </a:xfrm>
          <a:custGeom>
            <a:avLst/>
            <a:gdLst/>
            <a:ahLst/>
            <a:cxnLst/>
            <a:rect l="l" t="t" r="r" b="b"/>
            <a:pathLst>
              <a:path w="2321381" h="2093921">
                <a:moveTo>
                  <a:pt x="0" y="0"/>
                </a:moveTo>
                <a:lnTo>
                  <a:pt x="2321381" y="0"/>
                </a:lnTo>
                <a:lnTo>
                  <a:pt x="2321381" y="2093921"/>
                </a:lnTo>
                <a:lnTo>
                  <a:pt x="0" y="2093921"/>
                </a:lnTo>
                <a:lnTo>
                  <a:pt x="0" y="0"/>
                </a:lnTo>
                <a:close/>
              </a:path>
            </a:pathLst>
          </a:custGeom>
          <a:blipFill>
            <a:blip r:embed="rId4"/>
            <a:stretch>
              <a:fillRect t="-2172" b="-2172"/>
            </a:stretch>
          </a:blipFill>
        </p:spPr>
        <p:txBody>
          <a:bodyPr/>
          <a:lstStyle/>
          <a:p>
            <a:endParaRPr lang="en-US"/>
          </a:p>
        </p:txBody>
      </p:sp>
      <p:sp>
        <p:nvSpPr>
          <p:cNvPr id="4" name="Freeform 4"/>
          <p:cNvSpPr/>
          <p:nvPr/>
        </p:nvSpPr>
        <p:spPr>
          <a:xfrm>
            <a:off x="5796038" y="792096"/>
            <a:ext cx="2001461" cy="2910447"/>
          </a:xfrm>
          <a:custGeom>
            <a:avLst/>
            <a:gdLst/>
            <a:ahLst/>
            <a:cxnLst/>
            <a:rect l="l" t="t" r="r" b="b"/>
            <a:pathLst>
              <a:path w="2597454" h="3522768">
                <a:moveTo>
                  <a:pt x="0" y="0"/>
                </a:moveTo>
                <a:lnTo>
                  <a:pt x="2597454" y="0"/>
                </a:lnTo>
                <a:lnTo>
                  <a:pt x="2597454" y="3522768"/>
                </a:lnTo>
                <a:lnTo>
                  <a:pt x="0" y="3522768"/>
                </a:lnTo>
                <a:lnTo>
                  <a:pt x="0" y="0"/>
                </a:lnTo>
                <a:close/>
              </a:path>
            </a:pathLst>
          </a:custGeom>
          <a:blipFill>
            <a:blip r:embed="rId5"/>
            <a:stretch>
              <a:fillRect/>
            </a:stretch>
          </a:blipFill>
        </p:spPr>
        <p:txBody>
          <a:bodyPr/>
          <a:lstStyle/>
          <a:p>
            <a:endParaRPr lang="en-US"/>
          </a:p>
        </p:txBody>
      </p:sp>
      <p:sp>
        <p:nvSpPr>
          <p:cNvPr id="5" name="Freeform 5"/>
          <p:cNvSpPr/>
          <p:nvPr/>
        </p:nvSpPr>
        <p:spPr>
          <a:xfrm>
            <a:off x="527138" y="5143404"/>
            <a:ext cx="3029199" cy="2710792"/>
          </a:xfrm>
          <a:custGeom>
            <a:avLst/>
            <a:gdLst/>
            <a:ahLst/>
            <a:cxnLst/>
            <a:rect l="l" t="t" r="r" b="b"/>
            <a:pathLst>
              <a:path w="4147706" h="4147706">
                <a:moveTo>
                  <a:pt x="0" y="0"/>
                </a:moveTo>
                <a:lnTo>
                  <a:pt x="4147706" y="0"/>
                </a:lnTo>
                <a:lnTo>
                  <a:pt x="4147706" y="4147706"/>
                </a:lnTo>
                <a:lnTo>
                  <a:pt x="0" y="4147706"/>
                </a:lnTo>
                <a:lnTo>
                  <a:pt x="0" y="0"/>
                </a:lnTo>
                <a:close/>
              </a:path>
            </a:pathLst>
          </a:custGeom>
          <a:blipFill>
            <a:blip r:embed="rId6"/>
            <a:stretch>
              <a:fillRect/>
            </a:stretch>
          </a:blipFill>
        </p:spPr>
        <p:txBody>
          <a:bodyPr/>
          <a:lstStyle/>
          <a:p>
            <a:endParaRPr lang="en-US"/>
          </a:p>
        </p:txBody>
      </p:sp>
      <p:sp>
        <p:nvSpPr>
          <p:cNvPr id="6" name="Freeform 6"/>
          <p:cNvSpPr/>
          <p:nvPr/>
        </p:nvSpPr>
        <p:spPr>
          <a:xfrm>
            <a:off x="8952826" y="260122"/>
            <a:ext cx="3371609" cy="3371609"/>
          </a:xfrm>
          <a:custGeom>
            <a:avLst/>
            <a:gdLst/>
            <a:ahLst/>
            <a:cxnLst/>
            <a:rect l="l" t="t" r="r" b="b"/>
            <a:pathLst>
              <a:path w="3371609" h="3371609">
                <a:moveTo>
                  <a:pt x="0" y="0"/>
                </a:moveTo>
                <a:lnTo>
                  <a:pt x="3371608" y="0"/>
                </a:lnTo>
                <a:lnTo>
                  <a:pt x="3371608" y="3371609"/>
                </a:lnTo>
                <a:lnTo>
                  <a:pt x="0" y="3371609"/>
                </a:lnTo>
                <a:lnTo>
                  <a:pt x="0" y="0"/>
                </a:lnTo>
                <a:close/>
              </a:path>
            </a:pathLst>
          </a:custGeom>
          <a:blipFill>
            <a:blip r:embed="rId7"/>
            <a:stretch>
              <a:fillRect/>
            </a:stretch>
          </a:blipFill>
        </p:spPr>
        <p:txBody>
          <a:bodyPr/>
          <a:lstStyle/>
          <a:p>
            <a:endParaRPr lang="en-US"/>
          </a:p>
        </p:txBody>
      </p:sp>
      <p:sp>
        <p:nvSpPr>
          <p:cNvPr id="7" name="Freeform 7"/>
          <p:cNvSpPr/>
          <p:nvPr/>
        </p:nvSpPr>
        <p:spPr>
          <a:xfrm>
            <a:off x="8466762" y="4269886"/>
            <a:ext cx="4049823" cy="4457554"/>
          </a:xfrm>
          <a:custGeom>
            <a:avLst/>
            <a:gdLst/>
            <a:ahLst/>
            <a:cxnLst/>
            <a:rect l="l" t="t" r="r" b="b"/>
            <a:pathLst>
              <a:path w="4049823" h="4457554">
                <a:moveTo>
                  <a:pt x="0" y="0"/>
                </a:moveTo>
                <a:lnTo>
                  <a:pt x="4049822" y="0"/>
                </a:lnTo>
                <a:lnTo>
                  <a:pt x="4049822" y="4457554"/>
                </a:lnTo>
                <a:lnTo>
                  <a:pt x="0" y="4457554"/>
                </a:lnTo>
                <a:lnTo>
                  <a:pt x="0" y="0"/>
                </a:lnTo>
                <a:close/>
              </a:path>
            </a:pathLst>
          </a:custGeom>
          <a:blipFill>
            <a:blip r:embed="rId8"/>
            <a:stretch>
              <a:fillRect l="-5230" r="-5230"/>
            </a:stretch>
          </a:blipFill>
        </p:spPr>
        <p:txBody>
          <a:bodyPr/>
          <a:lstStyle/>
          <a:p>
            <a:endParaRPr lang="en-US"/>
          </a:p>
        </p:txBody>
      </p:sp>
      <p:sp>
        <p:nvSpPr>
          <p:cNvPr id="8" name="TextBox 8"/>
          <p:cNvSpPr txBox="1"/>
          <p:nvPr/>
        </p:nvSpPr>
        <p:spPr>
          <a:xfrm>
            <a:off x="-2999892" y="7859304"/>
            <a:ext cx="9959606" cy="990977"/>
          </a:xfrm>
          <a:prstGeom prst="rect">
            <a:avLst/>
          </a:prstGeom>
        </p:spPr>
        <p:txBody>
          <a:bodyPr lIns="0" tIns="0" rIns="0" bIns="0" rtlCol="0" anchor="t">
            <a:spAutoFit/>
          </a:bodyPr>
          <a:lstStyle/>
          <a:p>
            <a:pPr algn="ctr">
              <a:lnSpc>
                <a:spcPts val="4060"/>
              </a:lnSpc>
              <a:spcBef>
                <a:spcPct val="0"/>
              </a:spcBef>
            </a:pPr>
            <a:r>
              <a:rPr lang="en-US" sz="2000">
                <a:solidFill>
                  <a:srgbClr val="000000"/>
                </a:solidFill>
                <a:latin typeface="Poppins Bold"/>
              </a:rPr>
              <a:t>UNIVERSAL APOLLO</a:t>
            </a:r>
            <a:endParaRPr lang="en-US"/>
          </a:p>
          <a:p>
            <a:pPr algn="ctr">
              <a:lnSpc>
                <a:spcPts val="4060"/>
              </a:lnSpc>
              <a:spcBef>
                <a:spcPct val="0"/>
              </a:spcBef>
            </a:pPr>
            <a:r>
              <a:rPr lang="en-US" sz="2000">
                <a:solidFill>
                  <a:srgbClr val="000000"/>
                </a:solidFill>
                <a:latin typeface="Poppins Bold"/>
              </a:rPr>
              <a:t> INTERFACE: $1200</a:t>
            </a:r>
            <a:endParaRPr lang="en-US"/>
          </a:p>
        </p:txBody>
      </p:sp>
      <p:sp>
        <p:nvSpPr>
          <p:cNvPr id="9" name="TextBox 9"/>
          <p:cNvSpPr txBox="1"/>
          <p:nvPr/>
        </p:nvSpPr>
        <p:spPr>
          <a:xfrm>
            <a:off x="2858684" y="3710571"/>
            <a:ext cx="7865791" cy="1447191"/>
          </a:xfrm>
          <a:prstGeom prst="rect">
            <a:avLst/>
          </a:prstGeom>
        </p:spPr>
        <p:txBody>
          <a:bodyPr lIns="0" tIns="0" rIns="0" bIns="0" rtlCol="0" anchor="t">
            <a:spAutoFit/>
          </a:bodyPr>
          <a:lstStyle/>
          <a:p>
            <a:pPr algn="ctr">
              <a:lnSpc>
                <a:spcPts val="3920"/>
              </a:lnSpc>
              <a:spcBef>
                <a:spcPct val="0"/>
              </a:spcBef>
            </a:pPr>
            <a:r>
              <a:rPr lang="en-US" sz="2000">
                <a:solidFill>
                  <a:srgbClr val="000000"/>
                </a:solidFill>
                <a:latin typeface="Poppins Bold"/>
              </a:rPr>
              <a:t>2 BEYERDYNAMIC HEADPHONES:</a:t>
            </a:r>
            <a:endParaRPr lang="en-US"/>
          </a:p>
          <a:p>
            <a:pPr algn="ctr">
              <a:lnSpc>
                <a:spcPts val="3920"/>
              </a:lnSpc>
              <a:spcBef>
                <a:spcPct val="0"/>
              </a:spcBef>
            </a:pPr>
            <a:r>
              <a:rPr lang="en-US" sz="2000">
                <a:solidFill>
                  <a:srgbClr val="000000"/>
                </a:solidFill>
                <a:latin typeface="Poppins Bold"/>
              </a:rPr>
              <a:t> $340 total</a:t>
            </a:r>
            <a:endParaRPr lang="en-US"/>
          </a:p>
          <a:p>
            <a:pPr algn="ctr">
              <a:lnSpc>
                <a:spcPts val="3920"/>
              </a:lnSpc>
              <a:spcBef>
                <a:spcPct val="0"/>
              </a:spcBef>
            </a:pPr>
            <a:endParaRPr lang="en-US" sz="2000">
              <a:solidFill>
                <a:srgbClr val="000000"/>
              </a:solidFill>
              <a:latin typeface="Poppins Bold"/>
              <a:cs typeface="Poppins Bold"/>
            </a:endParaRPr>
          </a:p>
        </p:txBody>
      </p:sp>
      <p:sp>
        <p:nvSpPr>
          <p:cNvPr id="10" name="TextBox 10"/>
          <p:cNvSpPr txBox="1"/>
          <p:nvPr/>
        </p:nvSpPr>
        <p:spPr>
          <a:xfrm>
            <a:off x="1386473" y="7947932"/>
            <a:ext cx="9959606" cy="946093"/>
          </a:xfrm>
          <a:prstGeom prst="rect">
            <a:avLst/>
          </a:prstGeom>
        </p:spPr>
        <p:txBody>
          <a:bodyPr lIns="0" tIns="0" rIns="0" bIns="0" rtlCol="0" anchor="t">
            <a:spAutoFit/>
          </a:bodyPr>
          <a:lstStyle/>
          <a:p>
            <a:pPr algn="ctr">
              <a:lnSpc>
                <a:spcPts val="3920"/>
              </a:lnSpc>
              <a:spcBef>
                <a:spcPct val="0"/>
              </a:spcBef>
            </a:pPr>
            <a:r>
              <a:rPr lang="en-US" sz="2000">
                <a:solidFill>
                  <a:srgbClr val="000000"/>
                </a:solidFill>
                <a:latin typeface="Poppins Bold"/>
              </a:rPr>
              <a:t>3 HARD DRIVES: </a:t>
            </a:r>
            <a:endParaRPr lang="en-US"/>
          </a:p>
          <a:p>
            <a:pPr algn="ctr">
              <a:lnSpc>
                <a:spcPts val="3920"/>
              </a:lnSpc>
              <a:spcBef>
                <a:spcPct val="0"/>
              </a:spcBef>
            </a:pPr>
            <a:r>
              <a:rPr lang="en-US" sz="2000">
                <a:solidFill>
                  <a:srgbClr val="000000"/>
                </a:solidFill>
                <a:latin typeface="Poppins Bold"/>
              </a:rPr>
              <a:t>$330 total</a:t>
            </a:r>
            <a:endParaRPr lang="en-US"/>
          </a:p>
        </p:txBody>
      </p:sp>
      <p:sp>
        <p:nvSpPr>
          <p:cNvPr id="11" name="TextBox 11"/>
          <p:cNvSpPr txBox="1"/>
          <p:nvPr/>
        </p:nvSpPr>
        <p:spPr>
          <a:xfrm>
            <a:off x="-195725" y="3709237"/>
            <a:ext cx="4770588" cy="446917"/>
          </a:xfrm>
          <a:prstGeom prst="rect">
            <a:avLst/>
          </a:prstGeom>
        </p:spPr>
        <p:txBody>
          <a:bodyPr lIns="0" tIns="0" rIns="0" bIns="0" rtlCol="0" anchor="t">
            <a:spAutoFit/>
          </a:bodyPr>
          <a:lstStyle/>
          <a:p>
            <a:pPr algn="ctr">
              <a:lnSpc>
                <a:spcPts val="3920"/>
              </a:lnSpc>
              <a:spcBef>
                <a:spcPct val="0"/>
              </a:spcBef>
            </a:pPr>
            <a:r>
              <a:rPr lang="en-US" sz="2000">
                <a:solidFill>
                  <a:srgbClr val="000000"/>
                </a:solidFill>
                <a:latin typeface="Poppins Bold"/>
              </a:rPr>
              <a:t>TG MICROHONE BUNDLE: $850</a:t>
            </a:r>
          </a:p>
        </p:txBody>
      </p:sp>
      <p:sp>
        <p:nvSpPr>
          <p:cNvPr id="12" name="TextBox 12"/>
          <p:cNvSpPr txBox="1"/>
          <p:nvPr/>
        </p:nvSpPr>
        <p:spPr>
          <a:xfrm>
            <a:off x="7538997" y="7956278"/>
            <a:ext cx="6378880" cy="446917"/>
          </a:xfrm>
          <a:prstGeom prst="rect">
            <a:avLst/>
          </a:prstGeom>
        </p:spPr>
        <p:txBody>
          <a:bodyPr lIns="0" tIns="0" rIns="0" bIns="0" rtlCol="0" anchor="t">
            <a:spAutoFit/>
          </a:bodyPr>
          <a:lstStyle/>
          <a:p>
            <a:pPr algn="ctr">
              <a:lnSpc>
                <a:spcPts val="3920"/>
              </a:lnSpc>
              <a:spcBef>
                <a:spcPct val="0"/>
              </a:spcBef>
            </a:pPr>
            <a:r>
              <a:rPr lang="en-US" sz="2000">
                <a:solidFill>
                  <a:srgbClr val="000000"/>
                </a:solidFill>
                <a:latin typeface="Poppins Bold"/>
              </a:rPr>
              <a:t>ACOUSTIC BOARDS: $700</a:t>
            </a:r>
          </a:p>
        </p:txBody>
      </p:sp>
      <p:sp>
        <p:nvSpPr>
          <p:cNvPr id="13" name="TextBox 13"/>
          <p:cNvSpPr txBox="1"/>
          <p:nvPr/>
        </p:nvSpPr>
        <p:spPr>
          <a:xfrm>
            <a:off x="5846606" y="3719281"/>
            <a:ext cx="9959606" cy="446917"/>
          </a:xfrm>
          <a:prstGeom prst="rect">
            <a:avLst/>
          </a:prstGeom>
        </p:spPr>
        <p:txBody>
          <a:bodyPr lIns="0" tIns="0" rIns="0" bIns="0" rtlCol="0" anchor="t">
            <a:spAutoFit/>
          </a:bodyPr>
          <a:lstStyle/>
          <a:p>
            <a:pPr algn="ctr">
              <a:lnSpc>
                <a:spcPts val="3920"/>
              </a:lnSpc>
              <a:spcBef>
                <a:spcPct val="0"/>
              </a:spcBef>
            </a:pPr>
            <a:r>
              <a:rPr lang="en-US" sz="2000">
                <a:solidFill>
                  <a:srgbClr val="000000"/>
                </a:solidFill>
                <a:latin typeface="Poppins Bold"/>
              </a:rPr>
              <a:t>ENGINEERING BAG: $100</a:t>
            </a:r>
          </a:p>
        </p:txBody>
      </p:sp>
      <p:sp>
        <p:nvSpPr>
          <p:cNvPr id="14" name="Freeform 14"/>
          <p:cNvSpPr/>
          <p:nvPr/>
        </p:nvSpPr>
        <p:spPr>
          <a:xfrm>
            <a:off x="4856539" y="219300"/>
            <a:ext cx="2238226" cy="2926776"/>
          </a:xfrm>
          <a:custGeom>
            <a:avLst/>
            <a:gdLst/>
            <a:ahLst/>
            <a:cxnLst/>
            <a:rect l="l" t="t" r="r" b="b"/>
            <a:pathLst>
              <a:path w="2597454" h="3522768">
                <a:moveTo>
                  <a:pt x="0" y="0"/>
                </a:moveTo>
                <a:lnTo>
                  <a:pt x="2597454" y="0"/>
                </a:lnTo>
                <a:lnTo>
                  <a:pt x="2597454" y="3522769"/>
                </a:lnTo>
                <a:lnTo>
                  <a:pt x="0" y="3522769"/>
                </a:lnTo>
                <a:lnTo>
                  <a:pt x="0" y="0"/>
                </a:lnTo>
                <a:close/>
              </a:path>
            </a:pathLst>
          </a:custGeom>
          <a:blipFill>
            <a:blip r:embed="rId5"/>
            <a:stretch>
              <a:fillRect/>
            </a:stretch>
          </a:blipFill>
        </p:spPr>
        <p:txBody>
          <a:bodyPr/>
          <a:lstStyle/>
          <a:p>
            <a:endParaRPr lang="en-US"/>
          </a:p>
        </p:txBody>
      </p:sp>
      <p:grpSp>
        <p:nvGrpSpPr>
          <p:cNvPr id="17" name="Group 2">
            <a:extLst>
              <a:ext uri="{FF2B5EF4-FFF2-40B4-BE49-F238E27FC236}">
                <a16:creationId xmlns:a16="http://schemas.microsoft.com/office/drawing/2014/main" id="{32DC7A55-89E0-2104-7220-3861F452F259}"/>
              </a:ext>
            </a:extLst>
          </p:cNvPr>
          <p:cNvGrpSpPr/>
          <p:nvPr/>
        </p:nvGrpSpPr>
        <p:grpSpPr>
          <a:xfrm>
            <a:off x="13250637" y="220435"/>
            <a:ext cx="3788226" cy="3336447"/>
            <a:chOff x="0" y="2438558"/>
            <a:chExt cx="9259046" cy="7744885"/>
          </a:xfrm>
        </p:grpSpPr>
        <p:pic>
          <p:nvPicPr>
            <p:cNvPr id="16" name="Picture 3">
              <a:extLst>
                <a:ext uri="{FF2B5EF4-FFF2-40B4-BE49-F238E27FC236}">
                  <a16:creationId xmlns:a16="http://schemas.microsoft.com/office/drawing/2014/main" id="{BE32CFE0-F5B1-4F06-A39A-2BBD1D684985}"/>
                </a:ext>
              </a:extLst>
            </p:cNvPr>
            <p:cNvPicPr>
              <a:picLocks noChangeAspect="1"/>
            </p:cNvPicPr>
            <p:nvPr/>
          </p:nvPicPr>
          <p:blipFill rotWithShape="1">
            <a:blip r:embed="rId9"/>
            <a:srcRect l="557" t="13350" r="61894" b="33165"/>
            <a:stretch/>
          </p:blipFill>
          <p:spPr>
            <a:xfrm>
              <a:off x="0" y="2438558"/>
              <a:ext cx="9259046" cy="7744885"/>
            </a:xfrm>
            <a:prstGeom prst="rect">
              <a:avLst/>
            </a:prstGeom>
          </p:spPr>
        </p:pic>
      </p:grpSp>
      <p:sp>
        <p:nvSpPr>
          <p:cNvPr id="19" name="Freeform 2">
            <a:extLst>
              <a:ext uri="{FF2B5EF4-FFF2-40B4-BE49-F238E27FC236}">
                <a16:creationId xmlns:a16="http://schemas.microsoft.com/office/drawing/2014/main" id="{3A911733-3CC3-1DB7-9350-93B079FE7469}"/>
              </a:ext>
            </a:extLst>
          </p:cNvPr>
          <p:cNvSpPr/>
          <p:nvPr/>
        </p:nvSpPr>
        <p:spPr>
          <a:xfrm>
            <a:off x="13554097" y="5097762"/>
            <a:ext cx="3183472" cy="2756281"/>
          </a:xfrm>
          <a:custGeom>
            <a:avLst/>
            <a:gdLst/>
            <a:ahLst/>
            <a:cxnLst/>
            <a:rect l="l" t="t" r="r" b="b"/>
            <a:pathLst>
              <a:path w="8702528" h="6944559">
                <a:moveTo>
                  <a:pt x="0" y="0"/>
                </a:moveTo>
                <a:lnTo>
                  <a:pt x="8702527" y="0"/>
                </a:lnTo>
                <a:lnTo>
                  <a:pt x="8702527" y="6944559"/>
                </a:lnTo>
                <a:lnTo>
                  <a:pt x="0" y="6944559"/>
                </a:lnTo>
                <a:lnTo>
                  <a:pt x="0" y="0"/>
                </a:lnTo>
                <a:close/>
              </a:path>
            </a:pathLst>
          </a:custGeom>
          <a:blipFill>
            <a:blip r:embed="rId10"/>
            <a:stretch>
              <a:fillRect/>
            </a:stretch>
          </a:blipFill>
        </p:spPr>
        <p:txBody>
          <a:bodyPr/>
          <a:lstStyle/>
          <a:p>
            <a:endParaRPr lang="en-US"/>
          </a:p>
        </p:txBody>
      </p:sp>
      <p:sp>
        <p:nvSpPr>
          <p:cNvPr id="21" name="Freeform 3">
            <a:extLst>
              <a:ext uri="{FF2B5EF4-FFF2-40B4-BE49-F238E27FC236}">
                <a16:creationId xmlns:a16="http://schemas.microsoft.com/office/drawing/2014/main" id="{E91940B3-F23A-947D-6597-BCA4D646F1C1}"/>
              </a:ext>
            </a:extLst>
          </p:cNvPr>
          <p:cNvSpPr/>
          <p:nvPr/>
        </p:nvSpPr>
        <p:spPr>
          <a:xfrm>
            <a:off x="14679292" y="6253987"/>
            <a:ext cx="1129025" cy="754408"/>
          </a:xfrm>
          <a:custGeom>
            <a:avLst/>
            <a:gdLst/>
            <a:ahLst/>
            <a:cxnLst/>
            <a:rect l="l" t="t" r="r" b="b"/>
            <a:pathLst>
              <a:path w="2108739" h="1954557">
                <a:moveTo>
                  <a:pt x="0" y="0"/>
                </a:moveTo>
                <a:lnTo>
                  <a:pt x="2108739" y="0"/>
                </a:lnTo>
                <a:lnTo>
                  <a:pt x="2108739" y="1954557"/>
                </a:lnTo>
                <a:lnTo>
                  <a:pt x="0" y="1954557"/>
                </a:lnTo>
                <a:lnTo>
                  <a:pt x="0" y="0"/>
                </a:lnTo>
                <a:close/>
              </a:path>
            </a:pathLst>
          </a:custGeom>
          <a:blipFill>
            <a:blip r:embed="rId11"/>
            <a:stretch>
              <a:fillRect/>
            </a:stretch>
          </a:blipFill>
        </p:spPr>
        <p:txBody>
          <a:bodyPr/>
          <a:lstStyle/>
          <a:p>
            <a:endParaRPr lang="en-US"/>
          </a:p>
        </p:txBody>
      </p:sp>
      <p:sp>
        <p:nvSpPr>
          <p:cNvPr id="22" name="TextBox 12">
            <a:extLst>
              <a:ext uri="{FF2B5EF4-FFF2-40B4-BE49-F238E27FC236}">
                <a16:creationId xmlns:a16="http://schemas.microsoft.com/office/drawing/2014/main" id="{386EDC06-9A8C-F176-52CD-E5D441B7A877}"/>
              </a:ext>
            </a:extLst>
          </p:cNvPr>
          <p:cNvSpPr txBox="1"/>
          <p:nvPr/>
        </p:nvSpPr>
        <p:spPr>
          <a:xfrm>
            <a:off x="11955875" y="7956278"/>
            <a:ext cx="6378880" cy="446917"/>
          </a:xfrm>
          <a:prstGeom prst="rect">
            <a:avLst/>
          </a:prstGeom>
        </p:spPr>
        <p:txBody>
          <a:bodyPr lIns="0" tIns="0" rIns="0" bIns="0" rtlCol="0" anchor="t">
            <a:spAutoFit/>
          </a:bodyPr>
          <a:lstStyle/>
          <a:p>
            <a:pPr algn="ctr">
              <a:lnSpc>
                <a:spcPts val="3920"/>
              </a:lnSpc>
              <a:spcBef>
                <a:spcPct val="0"/>
              </a:spcBef>
            </a:pPr>
            <a:r>
              <a:rPr lang="en-US" sz="2000">
                <a:solidFill>
                  <a:srgbClr val="000000"/>
                </a:solidFill>
                <a:latin typeface="Poppins Bold"/>
              </a:rPr>
              <a:t>Custom Tarp: $30</a:t>
            </a:r>
            <a:endParaRPr lang="en-US"/>
          </a:p>
        </p:txBody>
      </p:sp>
      <p:sp>
        <p:nvSpPr>
          <p:cNvPr id="23" name="TextBox 12">
            <a:extLst>
              <a:ext uri="{FF2B5EF4-FFF2-40B4-BE49-F238E27FC236}">
                <a16:creationId xmlns:a16="http://schemas.microsoft.com/office/drawing/2014/main" id="{CBEB8023-D4F9-FD07-D7F4-63787C0D12DD}"/>
              </a:ext>
            </a:extLst>
          </p:cNvPr>
          <p:cNvSpPr txBox="1"/>
          <p:nvPr/>
        </p:nvSpPr>
        <p:spPr>
          <a:xfrm>
            <a:off x="11906890" y="3719013"/>
            <a:ext cx="6378880" cy="446917"/>
          </a:xfrm>
          <a:prstGeom prst="rect">
            <a:avLst/>
          </a:prstGeom>
        </p:spPr>
        <p:txBody>
          <a:bodyPr lIns="0" tIns="0" rIns="0" bIns="0" rtlCol="0" anchor="t">
            <a:spAutoFit/>
          </a:bodyPr>
          <a:lstStyle/>
          <a:p>
            <a:pPr algn="ctr">
              <a:lnSpc>
                <a:spcPts val="3920"/>
              </a:lnSpc>
              <a:spcBef>
                <a:spcPct val="0"/>
              </a:spcBef>
            </a:pPr>
            <a:r>
              <a:rPr lang="en-US" sz="2000">
                <a:solidFill>
                  <a:srgbClr val="000000"/>
                </a:solidFill>
                <a:latin typeface="Poppins Bold"/>
                <a:cs typeface="Poppins Bold"/>
              </a:rPr>
              <a:t>Dolly: $50</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5749041" y="522922"/>
            <a:ext cx="5820221" cy="814967"/>
          </a:xfrm>
          <a:prstGeom prst="rect">
            <a:avLst/>
          </a:prstGeom>
        </p:spPr>
        <p:txBody>
          <a:bodyPr lIns="0" tIns="0" rIns="0" bIns="0" rtlCol="0" anchor="t">
            <a:spAutoFit/>
          </a:bodyPr>
          <a:lstStyle/>
          <a:p>
            <a:pPr algn="ctr">
              <a:lnSpc>
                <a:spcPts val="6719"/>
              </a:lnSpc>
              <a:spcBef>
                <a:spcPct val="0"/>
              </a:spcBef>
            </a:pPr>
            <a:r>
              <a:rPr lang="en-US" sz="4750">
                <a:solidFill>
                  <a:srgbClr val="000000"/>
                </a:solidFill>
                <a:latin typeface="Poppins Bold"/>
              </a:rPr>
              <a:t>MARKETING </a:t>
            </a:r>
            <a:endParaRPr lang="en-US" sz="4750">
              <a:solidFill>
                <a:srgbClr val="000000"/>
              </a:solidFill>
              <a:latin typeface="Poppins"/>
              <a:cs typeface="Poppins"/>
            </a:endParaRPr>
          </a:p>
        </p:txBody>
      </p:sp>
      <p:sp>
        <p:nvSpPr>
          <p:cNvPr id="5" name="TextBox 5"/>
          <p:cNvSpPr txBox="1"/>
          <p:nvPr/>
        </p:nvSpPr>
        <p:spPr>
          <a:xfrm>
            <a:off x="4572000" y="1790700"/>
            <a:ext cx="9442563" cy="597536"/>
          </a:xfrm>
          <a:prstGeom prst="rect">
            <a:avLst/>
          </a:prstGeom>
        </p:spPr>
        <p:txBody>
          <a:bodyPr wrap="square" lIns="0" tIns="0" rIns="0" bIns="0" rtlCol="0" anchor="t">
            <a:spAutoFit/>
          </a:bodyPr>
          <a:lstStyle/>
          <a:p>
            <a:pPr>
              <a:lnSpc>
                <a:spcPts val="4921"/>
              </a:lnSpc>
            </a:pPr>
            <a:r>
              <a:rPr lang="en-US" sz="3500">
                <a:solidFill>
                  <a:srgbClr val="00B050"/>
                </a:solidFill>
                <a:latin typeface="Poppins Bold Italics"/>
              </a:rPr>
              <a:t>INSTAGRAM: @MANNYSMOBILESTUDIO</a:t>
            </a:r>
            <a:endParaRPr lang="en-US" sz="3500">
              <a:solidFill>
                <a:srgbClr val="00B050"/>
              </a:solidFill>
              <a:latin typeface="Poppins Bold Italics"/>
              <a:cs typeface="Poppins Bold Italics"/>
            </a:endParaRPr>
          </a:p>
        </p:txBody>
      </p:sp>
      <p:pic>
        <p:nvPicPr>
          <p:cNvPr id="12" name="Picture 11" descr="A person sitting in a chair with a picture of a person&#10;&#10;Description automatically generated">
            <a:extLst>
              <a:ext uri="{FF2B5EF4-FFF2-40B4-BE49-F238E27FC236}">
                <a16:creationId xmlns:a16="http://schemas.microsoft.com/office/drawing/2014/main" id="{AA90BB1D-2654-FC38-5DCC-81ED287EDE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82487" y="2402681"/>
            <a:ext cx="4789934" cy="7499667"/>
          </a:xfrm>
          <a:prstGeom prst="rect">
            <a:avLst/>
          </a:prstGeom>
        </p:spPr>
      </p:pic>
      <p:pic>
        <p:nvPicPr>
          <p:cNvPr id="14" name="Picture 13" descr="Two men sitting on a couch&#10;&#10;Description automatically generated">
            <a:extLst>
              <a:ext uri="{FF2B5EF4-FFF2-40B4-BE49-F238E27FC236}">
                <a16:creationId xmlns:a16="http://schemas.microsoft.com/office/drawing/2014/main" id="{C0014276-A587-3A92-1C68-05EB77CFCAA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62075" y="2554445"/>
            <a:ext cx="4750842" cy="7353300"/>
          </a:xfrm>
          <a:prstGeom prst="rect">
            <a:avLst/>
          </a:prstGeom>
        </p:spPr>
      </p:pic>
      <p:pic>
        <p:nvPicPr>
          <p:cNvPr id="3" name="copy_DE36D9A9-F200-4525-8401-989EE0021755(1)">
            <a:hlinkClick r:id="" action="ppaction://media"/>
            <a:extLst>
              <a:ext uri="{FF2B5EF4-FFF2-40B4-BE49-F238E27FC236}">
                <a16:creationId xmlns:a16="http://schemas.microsoft.com/office/drawing/2014/main" id="{A14D81E7-1CBF-9E53-EFCB-75EA3B2D4FA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7042944" y="2569369"/>
            <a:ext cx="4206875" cy="742950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p:cTn id="12" fill="hold" display="0">
                  <p:stCondLst>
                    <p:cond delay="indefinite"/>
                  </p:stCondLst>
                </p:cTn>
                <p:tgtEl>
                  <p:spTgt spid="3"/>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9887669" cy="10287000"/>
            <a:chOff x="0" y="0"/>
            <a:chExt cx="26516892" cy="13716000"/>
          </a:xfrm>
        </p:grpSpPr>
        <p:pic>
          <p:nvPicPr>
            <p:cNvPr id="3" name="Picture 3"/>
            <p:cNvPicPr>
              <a:picLocks noChangeAspect="1"/>
            </p:cNvPicPr>
            <p:nvPr/>
          </p:nvPicPr>
          <p:blipFill>
            <a:blip r:embed="rId3"/>
            <a:srcRect t="698" b="698"/>
            <a:stretch>
              <a:fillRect/>
            </a:stretch>
          </p:blipFill>
          <p:spPr>
            <a:xfrm>
              <a:off x="0" y="0"/>
              <a:ext cx="26516892" cy="13716000"/>
            </a:xfrm>
            <a:prstGeom prst="rect">
              <a:avLst/>
            </a:prstGeom>
          </p:spPr>
        </p:pic>
      </p:grpSp>
      <p:sp>
        <p:nvSpPr>
          <p:cNvPr id="4" name="TextBox 4"/>
          <p:cNvSpPr txBox="1"/>
          <p:nvPr/>
        </p:nvSpPr>
        <p:spPr>
          <a:xfrm>
            <a:off x="6229623" y="522922"/>
            <a:ext cx="7910647" cy="852156"/>
          </a:xfrm>
          <a:prstGeom prst="rect">
            <a:avLst/>
          </a:prstGeom>
        </p:spPr>
        <p:txBody>
          <a:bodyPr wrap="square" lIns="0" tIns="0" rIns="0" bIns="0" rtlCol="0" anchor="t">
            <a:spAutoFit/>
          </a:bodyPr>
          <a:lstStyle/>
          <a:p>
            <a:pPr algn="ctr">
              <a:lnSpc>
                <a:spcPts val="6719"/>
              </a:lnSpc>
              <a:spcBef>
                <a:spcPct val="0"/>
              </a:spcBef>
            </a:pPr>
            <a:r>
              <a:rPr lang="en-US" sz="5400" b="1">
                <a:solidFill>
                  <a:srgbClr val="FFFFFF"/>
                </a:solidFill>
                <a:latin typeface="Aharoni"/>
                <a:cs typeface="Poppins"/>
              </a:rPr>
              <a:t>2nd Stream of Revenue </a:t>
            </a:r>
          </a:p>
        </p:txBody>
      </p:sp>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07895"/>
            <a:ext cx="18223079" cy="10394895"/>
            <a:chOff x="0" y="0"/>
            <a:chExt cx="24297438" cy="13859860"/>
          </a:xfrm>
        </p:grpSpPr>
        <p:pic>
          <p:nvPicPr>
            <p:cNvPr id="3" name="Picture 3"/>
            <p:cNvPicPr>
              <a:picLocks noChangeAspect="1"/>
            </p:cNvPicPr>
            <p:nvPr/>
          </p:nvPicPr>
          <p:blipFill>
            <a:blip r:embed="rId3"/>
            <a:srcRect l="14732" t="9681" b="39119"/>
            <a:stretch>
              <a:fillRect/>
            </a:stretch>
          </p:blipFill>
          <p:spPr>
            <a:xfrm>
              <a:off x="0" y="0"/>
              <a:ext cx="24297438" cy="13859860"/>
            </a:xfrm>
            <a:prstGeom prst="rect">
              <a:avLst/>
            </a:prstGeom>
          </p:spPr>
        </p:pic>
      </p:grpSp>
      <p:sp>
        <p:nvSpPr>
          <p:cNvPr id="5" name="TextBox 5"/>
          <p:cNvSpPr txBox="1"/>
          <p:nvPr/>
        </p:nvSpPr>
        <p:spPr>
          <a:xfrm>
            <a:off x="1777408" y="4211390"/>
            <a:ext cx="4719290" cy="814967"/>
          </a:xfrm>
          <a:prstGeom prst="rect">
            <a:avLst/>
          </a:prstGeom>
        </p:spPr>
        <p:txBody>
          <a:bodyPr lIns="0" tIns="0" rIns="0" bIns="0" rtlCol="0" anchor="t">
            <a:spAutoFit/>
          </a:bodyPr>
          <a:lstStyle/>
          <a:p>
            <a:pPr algn="ctr">
              <a:lnSpc>
                <a:spcPts val="6719"/>
              </a:lnSpc>
              <a:spcBef>
                <a:spcPct val="0"/>
              </a:spcBef>
            </a:pPr>
            <a:r>
              <a:rPr lang="en-US" sz="4750">
                <a:solidFill>
                  <a:srgbClr val="000000"/>
                </a:solidFill>
                <a:latin typeface="Poppins Ultra-Bold"/>
              </a:rPr>
              <a:t>MY ASK: $3600</a:t>
            </a:r>
            <a:endParaRPr lang="en-US" sz="4799">
              <a:solidFill>
                <a:srgbClr val="000000"/>
              </a:solidFill>
              <a:latin typeface="Poppins Ultra-Bold"/>
            </a:endParaRPr>
          </a:p>
        </p:txBody>
      </p:sp>
      <p:sp>
        <p:nvSpPr>
          <p:cNvPr id="7" name="Freeform 8">
            <a:extLst>
              <a:ext uri="{FF2B5EF4-FFF2-40B4-BE49-F238E27FC236}">
                <a16:creationId xmlns:a16="http://schemas.microsoft.com/office/drawing/2014/main" id="{C5C3CEF4-59F4-F2C7-08D3-11AB360A9014}"/>
              </a:ext>
            </a:extLst>
          </p:cNvPr>
          <p:cNvSpPr/>
          <p:nvPr/>
        </p:nvSpPr>
        <p:spPr>
          <a:xfrm>
            <a:off x="8891220" y="768319"/>
            <a:ext cx="5826442" cy="8739663"/>
          </a:xfrm>
          <a:custGeom>
            <a:avLst/>
            <a:gdLst/>
            <a:ahLst/>
            <a:cxnLst/>
            <a:rect l="l" t="t" r="r" b="b"/>
            <a:pathLst>
              <a:path w="5826442" h="8739663">
                <a:moveTo>
                  <a:pt x="0" y="0"/>
                </a:moveTo>
                <a:lnTo>
                  <a:pt x="5826442" y="0"/>
                </a:lnTo>
                <a:lnTo>
                  <a:pt x="5826442" y="8739663"/>
                </a:lnTo>
                <a:lnTo>
                  <a:pt x="0" y="8739663"/>
                </a:lnTo>
                <a:lnTo>
                  <a:pt x="0" y="0"/>
                </a:lnTo>
                <a:close/>
              </a:path>
            </a:pathLst>
          </a:custGeom>
          <a:blipFill>
            <a:blip r:embed="rId4"/>
            <a:stretch>
              <a:fillRect/>
            </a:stretch>
          </a:blip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41064"/>
            <a:ext cx="18288000" cy="10860457"/>
            <a:chOff x="0" y="0"/>
            <a:chExt cx="24384000" cy="14480610"/>
          </a:xfrm>
        </p:grpSpPr>
        <p:pic>
          <p:nvPicPr>
            <p:cNvPr id="3" name="Picture 3"/>
            <p:cNvPicPr>
              <a:picLocks noChangeAspect="1"/>
            </p:cNvPicPr>
            <p:nvPr/>
          </p:nvPicPr>
          <p:blipFill>
            <a:blip r:embed="rId3"/>
            <a:srcRect t="27730" b="27730"/>
            <a:stretch>
              <a:fillRect/>
            </a:stretch>
          </p:blipFill>
          <p:spPr>
            <a:xfrm>
              <a:off x="0" y="0"/>
              <a:ext cx="24384000" cy="14480610"/>
            </a:xfrm>
            <a:prstGeom prst="rect">
              <a:avLst/>
            </a:prstGeom>
          </p:spPr>
        </p:pic>
      </p:grpSp>
      <p:sp>
        <p:nvSpPr>
          <p:cNvPr id="4" name="TextBox 4"/>
          <p:cNvSpPr txBox="1"/>
          <p:nvPr/>
        </p:nvSpPr>
        <p:spPr>
          <a:xfrm>
            <a:off x="1813786" y="238125"/>
            <a:ext cx="15102614" cy="11735585"/>
          </a:xfrm>
          <a:prstGeom prst="rect">
            <a:avLst/>
          </a:prstGeom>
        </p:spPr>
        <p:txBody>
          <a:bodyPr wrap="square" lIns="0" tIns="0" rIns="0" bIns="0" rtlCol="0" anchor="t">
            <a:spAutoFit/>
          </a:bodyPr>
          <a:lstStyle/>
          <a:p>
            <a:pPr>
              <a:lnSpc>
                <a:spcPts val="7919"/>
              </a:lnSpc>
            </a:pPr>
            <a:endParaRPr lang="en-US">
              <a:cs typeface="Calibri"/>
            </a:endParaRPr>
          </a:p>
          <a:p>
            <a:pPr>
              <a:lnSpc>
                <a:spcPts val="7919"/>
              </a:lnSpc>
            </a:pPr>
            <a:r>
              <a:rPr lang="en-US" sz="8750">
                <a:solidFill>
                  <a:srgbClr val="FFFAEF"/>
                </a:solidFill>
                <a:latin typeface="Intro Rust"/>
              </a:rPr>
              <a:t>EXPANSION:</a:t>
            </a:r>
          </a:p>
          <a:p>
            <a:pPr>
              <a:lnSpc>
                <a:spcPts val="4399"/>
              </a:lnSpc>
            </a:pPr>
            <a:endParaRPr lang="en-US" sz="8799">
              <a:solidFill>
                <a:srgbClr val="FFFAEF"/>
              </a:solidFill>
              <a:latin typeface="Intro Rust"/>
            </a:endParaRPr>
          </a:p>
          <a:p>
            <a:pPr marL="1371600" indent="-1371600">
              <a:lnSpc>
                <a:spcPts val="7919"/>
              </a:lnSpc>
              <a:buAutoNum type="arabicPeriod"/>
            </a:pPr>
            <a:r>
              <a:rPr lang="en-US" sz="8750">
                <a:solidFill>
                  <a:srgbClr val="FFFAEF"/>
                </a:solidFill>
                <a:latin typeface="Intro Rust"/>
              </a:rPr>
              <a:t>WORCESTER COLLEGES</a:t>
            </a:r>
          </a:p>
          <a:p>
            <a:pPr marL="1371600" indent="-1371600">
              <a:lnSpc>
                <a:spcPts val="7919"/>
              </a:lnSpc>
              <a:buAutoNum type="arabicPeriod"/>
            </a:pPr>
            <a:endParaRPr lang="en-US" sz="8750">
              <a:solidFill>
                <a:srgbClr val="FFFAEF"/>
              </a:solidFill>
              <a:latin typeface="Intro Rust"/>
            </a:endParaRPr>
          </a:p>
          <a:p>
            <a:pPr marL="1371600" indent="-1371600">
              <a:lnSpc>
                <a:spcPts val="7919"/>
              </a:lnSpc>
              <a:buAutoNum type="arabicPeriod"/>
            </a:pPr>
            <a:r>
              <a:rPr lang="en-US" sz="8750">
                <a:solidFill>
                  <a:srgbClr val="FFFAEF"/>
                </a:solidFill>
                <a:latin typeface="Intro Rust"/>
              </a:rPr>
              <a:t>LOCAL MUSIC ORGANIZATIONS</a:t>
            </a:r>
            <a:endParaRPr lang="en-US">
              <a:cs typeface="Calibri"/>
            </a:endParaRPr>
          </a:p>
          <a:p>
            <a:pPr>
              <a:lnSpc>
                <a:spcPts val="7919"/>
              </a:lnSpc>
            </a:pPr>
            <a:endParaRPr lang="en-US" sz="8750">
              <a:solidFill>
                <a:srgbClr val="FFFAEF"/>
              </a:solidFill>
              <a:latin typeface="Intro Rust"/>
            </a:endParaRPr>
          </a:p>
          <a:p>
            <a:pPr>
              <a:lnSpc>
                <a:spcPts val="7919"/>
              </a:lnSpc>
            </a:pPr>
            <a:endParaRPr lang="en-US" sz="8750">
              <a:solidFill>
                <a:srgbClr val="FFFAEF"/>
              </a:solidFill>
              <a:latin typeface="Intro Rust"/>
            </a:endParaRPr>
          </a:p>
          <a:p>
            <a:pPr>
              <a:lnSpc>
                <a:spcPts val="7919"/>
              </a:lnSpc>
            </a:pPr>
            <a:endParaRPr lang="en-US" sz="8750">
              <a:solidFill>
                <a:srgbClr val="FFFAEF"/>
              </a:solidFill>
              <a:latin typeface="Intro Rust"/>
            </a:endParaRPr>
          </a:p>
          <a:p>
            <a:pPr>
              <a:lnSpc>
                <a:spcPts val="7919"/>
              </a:lnSpc>
            </a:pPr>
            <a:endParaRPr lang="en-US" sz="8799">
              <a:solidFill>
                <a:srgbClr val="FFFAEF"/>
              </a:solidFill>
              <a:latin typeface="Intro Rust"/>
            </a:endParaRPr>
          </a:p>
          <a:p>
            <a:pPr>
              <a:lnSpc>
                <a:spcPts val="7919"/>
              </a:lnSpc>
            </a:pPr>
            <a:endParaRPr lang="en-US" sz="8750">
              <a:solidFill>
                <a:srgbClr val="FFFAEF"/>
              </a:solidFill>
              <a:latin typeface="Intro Rus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rcRect/>
          <a:stretch>
            <a:fillRect/>
          </a:stretch>
        </p:blipFill>
        <p:spPr>
          <a:xfrm>
            <a:off x="1443179" y="811788"/>
            <a:ext cx="15401641" cy="866342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video>
              <p:cMediaNode vol="100000">
                <p:cTn id="2" fill="hold" display="0">
                  <p:stCondLst>
                    <p:cond delay="indefinite"/>
                  </p:stCondLst>
                </p:cTn>
                <p:tgtEl>
                  <p:spTgt spid="2"/>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41064"/>
            <a:ext cx="18288000" cy="10860457"/>
            <a:chOff x="0" y="0"/>
            <a:chExt cx="24384000" cy="14480610"/>
          </a:xfrm>
        </p:grpSpPr>
        <p:pic>
          <p:nvPicPr>
            <p:cNvPr id="3" name="Picture 3"/>
            <p:cNvPicPr>
              <a:picLocks noChangeAspect="1"/>
            </p:cNvPicPr>
            <p:nvPr/>
          </p:nvPicPr>
          <p:blipFill>
            <a:blip r:embed="rId5"/>
            <a:srcRect l="24110" t="14492" r="9377" b="43930"/>
            <a:stretch>
              <a:fillRect/>
            </a:stretch>
          </p:blipFill>
          <p:spPr>
            <a:xfrm>
              <a:off x="0" y="0"/>
              <a:ext cx="24384000" cy="14480610"/>
            </a:xfrm>
            <a:prstGeom prst="rect">
              <a:avLst/>
            </a:prstGeom>
          </p:spPr>
        </p:pic>
      </p:grpSp>
      <p:sp>
        <p:nvSpPr>
          <p:cNvPr id="4" name="Freeform 4"/>
          <p:cNvSpPr/>
          <p:nvPr/>
        </p:nvSpPr>
        <p:spPr>
          <a:xfrm rot="8100000">
            <a:off x="17324966" y="615048"/>
            <a:ext cx="360796" cy="335177"/>
          </a:xfrm>
          <a:custGeom>
            <a:avLst/>
            <a:gdLst/>
            <a:ahLst/>
            <a:cxnLst/>
            <a:rect l="l" t="t" r="r" b="b"/>
            <a:pathLst>
              <a:path w="360796" h="335177">
                <a:moveTo>
                  <a:pt x="0" y="0"/>
                </a:moveTo>
                <a:lnTo>
                  <a:pt x="360796" y="0"/>
                </a:lnTo>
                <a:lnTo>
                  <a:pt x="360796" y="335177"/>
                </a:lnTo>
                <a:lnTo>
                  <a:pt x="0" y="335177"/>
                </a:lnTo>
                <a:lnTo>
                  <a:pt x="0" y="0"/>
                </a:lnTo>
                <a:close/>
              </a:path>
            </a:pathLst>
          </a:custGeom>
          <a:blipFill>
            <a:blip r:embed="rId6">
              <a:extLst>
                <a:ext uri="{96DAC541-7B7A-43D3-8B79-37D633B846F1}">
                  <asvg:svgBlip xmlns:asvg="http://schemas.microsoft.com/office/drawing/2016/SVG/main" r:embed="rId7"/>
                </a:ext>
              </a:extLst>
            </a:blip>
            <a:stretch>
              <a:fillRect l="-121188"/>
            </a:stretch>
          </a:blipFill>
        </p:spPr>
        <p:txBody>
          <a:bodyPr/>
          <a:lstStyle/>
          <a:p>
            <a:endParaRPr lang="en-US"/>
          </a:p>
        </p:txBody>
      </p:sp>
      <p:sp>
        <p:nvSpPr>
          <p:cNvPr id="5" name="Freeform 5"/>
          <p:cNvSpPr/>
          <p:nvPr/>
        </p:nvSpPr>
        <p:spPr>
          <a:xfrm rot="-2112957">
            <a:off x="609433" y="9330021"/>
            <a:ext cx="355122" cy="335177"/>
          </a:xfrm>
          <a:custGeom>
            <a:avLst/>
            <a:gdLst/>
            <a:ahLst/>
            <a:cxnLst/>
            <a:rect l="l" t="t" r="r" b="b"/>
            <a:pathLst>
              <a:path w="355122" h="335177">
                <a:moveTo>
                  <a:pt x="0" y="0"/>
                </a:moveTo>
                <a:lnTo>
                  <a:pt x="355122" y="0"/>
                </a:lnTo>
                <a:lnTo>
                  <a:pt x="355122" y="335177"/>
                </a:lnTo>
                <a:lnTo>
                  <a:pt x="0" y="335177"/>
                </a:lnTo>
                <a:lnTo>
                  <a:pt x="0" y="0"/>
                </a:lnTo>
                <a:close/>
              </a:path>
            </a:pathLst>
          </a:custGeom>
          <a:blipFill>
            <a:blip r:embed="rId8">
              <a:extLst>
                <a:ext uri="{96DAC541-7B7A-43D3-8B79-37D633B846F1}">
                  <asvg:svgBlip xmlns:asvg="http://schemas.microsoft.com/office/drawing/2016/SVG/main" r:embed="rId9"/>
                </a:ext>
              </a:extLst>
            </a:blip>
            <a:stretch>
              <a:fillRect l="-124723"/>
            </a:stretch>
          </a:blipFill>
        </p:spPr>
        <p:txBody>
          <a:bodyPr/>
          <a:lstStyle/>
          <a:p>
            <a:endParaRPr lang="en-US"/>
          </a:p>
        </p:txBody>
      </p:sp>
      <p:sp>
        <p:nvSpPr>
          <p:cNvPr id="6" name="TextBox 6"/>
          <p:cNvSpPr txBox="1"/>
          <p:nvPr/>
        </p:nvSpPr>
        <p:spPr>
          <a:xfrm>
            <a:off x="9607615" y="2974733"/>
            <a:ext cx="7651685" cy="3842385"/>
          </a:xfrm>
          <a:prstGeom prst="rect">
            <a:avLst/>
          </a:prstGeom>
        </p:spPr>
        <p:txBody>
          <a:bodyPr lIns="0" tIns="0" rIns="0" bIns="0" rtlCol="0" anchor="t">
            <a:spAutoFit/>
          </a:bodyPr>
          <a:lstStyle/>
          <a:p>
            <a:pPr algn="ctr">
              <a:lnSpc>
                <a:spcPts val="5040"/>
              </a:lnSpc>
            </a:pPr>
            <a:endParaRPr/>
          </a:p>
          <a:p>
            <a:pPr algn="ctr">
              <a:lnSpc>
                <a:spcPts val="5040"/>
              </a:lnSpc>
            </a:pPr>
            <a:endParaRPr/>
          </a:p>
          <a:p>
            <a:pPr algn="ctr">
              <a:lnSpc>
                <a:spcPts val="5040"/>
              </a:lnSpc>
            </a:pPr>
            <a:r>
              <a:rPr lang="en-US" sz="3600">
                <a:solidFill>
                  <a:srgbClr val="FFC33D"/>
                </a:solidFill>
                <a:latin typeface="Poppins Bold"/>
              </a:rPr>
              <a:t>BIG THANK YOU TO MY MENTOR, JOHN FREYERMUTH!!!</a:t>
            </a:r>
          </a:p>
          <a:p>
            <a:pPr algn="ctr">
              <a:lnSpc>
                <a:spcPts val="5040"/>
              </a:lnSpc>
            </a:pPr>
            <a:endParaRPr lang="en-US" sz="3600">
              <a:solidFill>
                <a:srgbClr val="FFC33D"/>
              </a:solidFill>
              <a:latin typeface="Poppins Bold"/>
            </a:endParaRPr>
          </a:p>
          <a:p>
            <a:pPr algn="ctr">
              <a:lnSpc>
                <a:spcPts val="5040"/>
              </a:lnSpc>
              <a:spcBef>
                <a:spcPct val="0"/>
              </a:spcBef>
            </a:pPr>
            <a:r>
              <a:rPr lang="en-US" sz="3600">
                <a:solidFill>
                  <a:srgbClr val="000000"/>
                </a:solidFill>
                <a:latin typeface="Poppins Bold"/>
              </a:rPr>
              <a:t>  </a:t>
            </a:r>
          </a:p>
        </p:txBody>
      </p:sp>
      <p:sp>
        <p:nvSpPr>
          <p:cNvPr id="7" name="Freeform 7"/>
          <p:cNvSpPr/>
          <p:nvPr/>
        </p:nvSpPr>
        <p:spPr>
          <a:xfrm>
            <a:off x="2773026" y="1043631"/>
            <a:ext cx="5380003" cy="7809364"/>
          </a:xfrm>
          <a:custGeom>
            <a:avLst/>
            <a:gdLst/>
            <a:ahLst/>
            <a:cxnLst/>
            <a:rect l="l" t="t" r="r" b="b"/>
            <a:pathLst>
              <a:path w="5380003" h="7809364">
                <a:moveTo>
                  <a:pt x="0" y="0"/>
                </a:moveTo>
                <a:lnTo>
                  <a:pt x="5380003" y="0"/>
                </a:lnTo>
                <a:lnTo>
                  <a:pt x="5380003" y="7809365"/>
                </a:lnTo>
                <a:lnTo>
                  <a:pt x="0" y="7809365"/>
                </a:lnTo>
                <a:lnTo>
                  <a:pt x="0" y="0"/>
                </a:lnTo>
                <a:close/>
              </a:path>
            </a:pathLst>
          </a:custGeom>
          <a:blipFill>
            <a:blip r:embed="rId10"/>
            <a:stretch>
              <a:fillRect/>
            </a:stretch>
          </a:blipFill>
        </p:spPr>
        <p:txBody>
          <a:bodyPr/>
          <a:lstStyle/>
          <a:p>
            <a:endParaRPr lang="en-US"/>
          </a:p>
        </p:txBody>
      </p:sp>
      <p:pic>
        <p:nvPicPr>
          <p:cNvPr id="8" name="2. Glowmanny- Til The Night Back Track">
            <a:hlinkClick r:id="" action="ppaction://media"/>
            <a:extLst>
              <a:ext uri="{FF2B5EF4-FFF2-40B4-BE49-F238E27FC236}">
                <a16:creationId xmlns:a16="http://schemas.microsoft.com/office/drawing/2014/main" id="{6BB162C1-EA28-2C54-1CF2-01F1AA8683FB}"/>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9042400" y="5041900"/>
            <a:ext cx="203200" cy="20320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41064"/>
            <a:ext cx="18288000" cy="10860457"/>
            <a:chOff x="0" y="0"/>
            <a:chExt cx="24384000" cy="14480610"/>
          </a:xfrm>
        </p:grpSpPr>
        <p:pic>
          <p:nvPicPr>
            <p:cNvPr id="3" name="Picture 3"/>
            <p:cNvPicPr>
              <a:picLocks noChangeAspect="1"/>
            </p:cNvPicPr>
            <p:nvPr/>
          </p:nvPicPr>
          <p:blipFill>
            <a:blip r:embed="rId2"/>
            <a:srcRect l="1888" r="1888"/>
            <a:stretch>
              <a:fillRect/>
            </a:stretch>
          </p:blipFill>
          <p:spPr>
            <a:xfrm>
              <a:off x="0" y="0"/>
              <a:ext cx="24384000" cy="14480610"/>
            </a:xfrm>
            <a:prstGeom prst="rect">
              <a:avLst/>
            </a:prstGeom>
          </p:spPr>
        </p:pic>
      </p:grpSp>
      <p:sp>
        <p:nvSpPr>
          <p:cNvPr id="4" name="TextBox 4"/>
          <p:cNvSpPr txBox="1"/>
          <p:nvPr/>
        </p:nvSpPr>
        <p:spPr>
          <a:xfrm>
            <a:off x="6804695" y="558482"/>
            <a:ext cx="4678611" cy="816611"/>
          </a:xfrm>
          <a:prstGeom prst="rect">
            <a:avLst/>
          </a:prstGeom>
        </p:spPr>
        <p:txBody>
          <a:bodyPr lIns="0" tIns="0" rIns="0" bIns="0" rtlCol="0" anchor="t">
            <a:spAutoFit/>
          </a:bodyPr>
          <a:lstStyle/>
          <a:p>
            <a:pPr algn="ctr">
              <a:lnSpc>
                <a:spcPts val="6439"/>
              </a:lnSpc>
              <a:spcBef>
                <a:spcPct val="0"/>
              </a:spcBef>
            </a:pPr>
            <a:r>
              <a:rPr lang="en-US" sz="4599">
                <a:solidFill>
                  <a:srgbClr val="C142CE"/>
                </a:solidFill>
                <a:latin typeface="Poppins Ultra-Bold Italics"/>
              </a:rPr>
              <a:t>CONTACT ME @</a:t>
            </a:r>
          </a:p>
        </p:txBody>
      </p:sp>
    </p:spTree>
  </p:cSld>
  <p:clrMapOvr>
    <a:masterClrMapping/>
  </p:clrMapOvr>
  <p:transition spd="slow">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1cc921fe-bea8-4e28-81ad-ac21657314a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6A233D2E946504F87D73D7F0A8A0B1F" ma:contentTypeVersion="14" ma:contentTypeDescription="Create a new document." ma:contentTypeScope="" ma:versionID="2bc1adce46f882183e48133608a52753">
  <xsd:schema xmlns:xsd="http://www.w3.org/2001/XMLSchema" xmlns:xs="http://www.w3.org/2001/XMLSchema" xmlns:p="http://schemas.microsoft.com/office/2006/metadata/properties" xmlns:ns3="1cc921fe-bea8-4e28-81ad-ac21657314ae" xmlns:ns4="257b9e86-54cc-469c-a410-fb8ed7d2ba12" targetNamespace="http://schemas.microsoft.com/office/2006/metadata/properties" ma:root="true" ma:fieldsID="626bb406603867da26ea9f0b9791fcbb" ns3:_="" ns4:_="">
    <xsd:import namespace="1cc921fe-bea8-4e28-81ad-ac21657314ae"/>
    <xsd:import namespace="257b9e86-54cc-469c-a410-fb8ed7d2ba12"/>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4:SharedWithUsers" minOccurs="0"/>
                <xsd:element ref="ns4:SharedWithDetails" minOccurs="0"/>
                <xsd:element ref="ns4:SharingHintHash" minOccurs="0"/>
                <xsd:element ref="ns3:MediaServiceGenerationTime" minOccurs="0"/>
                <xsd:element ref="ns3:MediaServiceEventHashCode" minOccurs="0"/>
                <xsd:element ref="ns3:MediaLengthInSeconds" minOccurs="0"/>
                <xsd:element ref="ns3:MediaServiceDateTaken" minOccurs="0"/>
                <xsd:element ref="ns3:MediaServiceSystemTag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c921fe-bea8-4e28-81ad-ac21657314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57b9e86-54cc-469c-a410-fb8ed7d2ba1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673E514-2D6B-49B9-97F2-E9B02EA7FFB4}">
  <ds:schemaRefs>
    <ds:schemaRef ds:uri="http://schemas.microsoft.com/office/2006/metadata/properties"/>
    <ds:schemaRef ds:uri="http://www.w3.org/2000/xmlns/"/>
    <ds:schemaRef ds:uri="1cc921fe-bea8-4e28-81ad-ac21657314ae"/>
    <ds:schemaRef ds:uri="http://www.w3.org/2001/XMLSchema-instance"/>
  </ds:schemaRefs>
</ds:datastoreItem>
</file>

<file path=customXml/itemProps2.xml><?xml version="1.0" encoding="utf-8"?>
<ds:datastoreItem xmlns:ds="http://schemas.openxmlformats.org/officeDocument/2006/customXml" ds:itemID="{0ABA9555-C06D-4ED3-AB8B-D1D5707C931C}">
  <ds:schemaRefs>
    <ds:schemaRef ds:uri="http://schemas.microsoft.com/sharepoint/v3/contenttype/forms"/>
  </ds:schemaRefs>
</ds:datastoreItem>
</file>

<file path=customXml/itemProps3.xml><?xml version="1.0" encoding="utf-8"?>
<ds:datastoreItem xmlns:ds="http://schemas.openxmlformats.org/officeDocument/2006/customXml" ds:itemID="{8A850FDA-B709-4F53-96F9-6C78A9387C1A}">
  <ds:schemaRefs>
    <ds:schemaRef ds:uri="http://schemas.microsoft.com/office/2006/metadata/contentType"/>
    <ds:schemaRef ds:uri="http://schemas.microsoft.com/office/2006/metadata/properties/metaAttributes"/>
    <ds:schemaRef ds:uri="http://www.w3.org/2000/xmlns/"/>
    <ds:schemaRef ds:uri="http://www.w3.org/2001/XMLSchema"/>
    <ds:schemaRef ds:uri="1cc921fe-bea8-4e28-81ad-ac21657314ae"/>
    <ds:schemaRef ds:uri="257b9e86-54cc-469c-a410-fb8ed7d2ba12"/>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15</Slides>
  <Notes>14</Notes>
  <HiddenSlides>0</HiddenSlide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Manny Torto Clark Tank Venture Development Pitch Deck</dc:title>
  <cp:lastModifiedBy>Torto, Manny</cp:lastModifiedBy>
  <cp:revision>1</cp:revision>
  <dcterms:created xsi:type="dcterms:W3CDTF">2006-08-16T00:00:00Z</dcterms:created>
  <dcterms:modified xsi:type="dcterms:W3CDTF">2024-04-04T07:10:24Z</dcterms:modified>
  <dc:identifier>DAF-MSbGzZY</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0x010100C6A233D2E946504F87D73D7F0A8A0B1F</vt:lpwstr>
  </property>
</Properties>
</file>