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0"/>
  </p:notesMasterIdLst>
  <p:handoutMasterIdLst>
    <p:handoutMasterId r:id="rId41"/>
  </p:handoutMasterIdLst>
  <p:sldIdLst>
    <p:sldId id="256" r:id="rId5"/>
    <p:sldId id="278" r:id="rId6"/>
    <p:sldId id="316" r:id="rId7"/>
    <p:sldId id="286" r:id="rId8"/>
    <p:sldId id="313" r:id="rId9"/>
    <p:sldId id="279" r:id="rId10"/>
    <p:sldId id="280" r:id="rId11"/>
    <p:sldId id="317" r:id="rId12"/>
    <p:sldId id="281" r:id="rId13"/>
    <p:sldId id="312" r:id="rId14"/>
    <p:sldId id="303" r:id="rId15"/>
    <p:sldId id="306" r:id="rId16"/>
    <p:sldId id="314" r:id="rId17"/>
    <p:sldId id="297" r:id="rId18"/>
    <p:sldId id="298" r:id="rId19"/>
    <p:sldId id="259" r:id="rId20"/>
    <p:sldId id="257" r:id="rId21"/>
    <p:sldId id="258" r:id="rId22"/>
    <p:sldId id="260" r:id="rId23"/>
    <p:sldId id="261" r:id="rId24"/>
    <p:sldId id="262" r:id="rId25"/>
    <p:sldId id="263" r:id="rId26"/>
    <p:sldId id="264" r:id="rId27"/>
    <p:sldId id="265" r:id="rId28"/>
    <p:sldId id="266" r:id="rId29"/>
    <p:sldId id="277" r:id="rId30"/>
    <p:sldId id="267" r:id="rId31"/>
    <p:sldId id="268" r:id="rId32"/>
    <p:sldId id="269" r:id="rId33"/>
    <p:sldId id="270" r:id="rId34"/>
    <p:sldId id="271" r:id="rId35"/>
    <p:sldId id="272" r:id="rId36"/>
    <p:sldId id="273" r:id="rId37"/>
    <p:sldId id="274" r:id="rId38"/>
    <p:sldId id="275"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C6CB7"/>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D3B521-F29A-46B1-9CC7-D6835123DF51}" v="5" dt="2024-04-04T06:16:05.733"/>
  </p1510:revLst>
</p1510:revInfo>
</file>

<file path=ppt/tableStyles.xml><?xml version="1.0" encoding="utf-8"?>
<a:tblStyleLst xmlns:a="http://schemas.openxmlformats.org/drawingml/2006/main" def="{5C22544A-7EE6-4342-B048-85BDC9FD1C3A}">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51" autoAdjust="0"/>
    <p:restoredTop sz="86432" autoAdjust="0"/>
  </p:normalViewPr>
  <p:slideViewPr>
    <p:cSldViewPr snapToGrid="0">
      <p:cViewPr>
        <p:scale>
          <a:sx n="88" d="100"/>
          <a:sy n="88" d="100"/>
        </p:scale>
        <p:origin x="1210" y="-158"/>
      </p:cViewPr>
      <p:guideLst/>
    </p:cSldViewPr>
  </p:slideViewPr>
  <p:outlineViewPr>
    <p:cViewPr>
      <p:scale>
        <a:sx n="33" d="100"/>
        <a:sy n="33" d="100"/>
      </p:scale>
      <p:origin x="0" y="-16085"/>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65" d="100"/>
          <a:sy n="65" d="100"/>
        </p:scale>
        <p:origin x="3154" y="4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w="12700">
              <a:solidFill>
                <a:schemeClr val="accent6"/>
              </a:solidFill>
            </a:ln>
            <a:effectLst/>
          </c:spPr>
          <c:invertIfNegative val="0"/>
          <c:cat>
            <c:strRef>
              <c:f>Sheet1!$A$2:$A$5</c:f>
              <c:strCache>
                <c:ptCount val="4"/>
                <c:pt idx="0">
                  <c:v>20XX</c:v>
                </c:pt>
                <c:pt idx="1">
                  <c:v>20XX</c:v>
                </c:pt>
                <c:pt idx="2">
                  <c:v>20XX</c:v>
                </c:pt>
                <c:pt idx="3">
                  <c:v>20XX</c:v>
                </c:pt>
              </c:strCache>
            </c:strRef>
          </c:cat>
          <c:val>
            <c:numRef>
              <c:f>Sheet1!$B$2:$B$5</c:f>
              <c:numCache>
                <c:formatCode>[$$-409]#,##0</c:formatCode>
                <c:ptCount val="4"/>
                <c:pt idx="0">
                  <c:v>10000</c:v>
                </c:pt>
                <c:pt idx="1">
                  <c:v>20000</c:v>
                </c:pt>
                <c:pt idx="2">
                  <c:v>30000</c:v>
                </c:pt>
                <c:pt idx="3">
                  <c:v>40000</c:v>
                </c:pt>
              </c:numCache>
            </c:numRef>
          </c:val>
          <c:extLst>
            <c:ext xmlns:c16="http://schemas.microsoft.com/office/drawing/2014/chart" uri="{C3380CC4-5D6E-409C-BE32-E72D297353CC}">
              <c16:uniqueId val="{00000000-2674-41B8-B572-B82F2D13DC00}"/>
            </c:ext>
          </c:extLst>
        </c:ser>
        <c:dLbls>
          <c:showLegendKey val="0"/>
          <c:showVal val="0"/>
          <c:showCatName val="0"/>
          <c:showSerName val="0"/>
          <c:showPercent val="0"/>
          <c:showBubbleSize val="0"/>
        </c:dLbls>
        <c:gapWidth val="35"/>
        <c:overlap val="-100"/>
        <c:axId val="694597680"/>
        <c:axId val="694598992"/>
      </c:barChart>
      <c:catAx>
        <c:axId val="694597680"/>
        <c:scaling>
          <c:orientation val="minMax"/>
        </c:scaling>
        <c:delete val="0"/>
        <c:axPos val="b"/>
        <c:numFmt formatCode="General" sourceLinked="1"/>
        <c:majorTickMark val="none"/>
        <c:minorTickMark val="none"/>
        <c:tickLblPos val="nextTo"/>
        <c:spPr>
          <a:noFill/>
          <a:ln w="6350" cap="flat" cmpd="sng" algn="ctr">
            <a:solidFill>
              <a:schemeClr val="accent3">
                <a:alpha val="40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694598992"/>
        <c:crosses val="autoZero"/>
        <c:auto val="1"/>
        <c:lblAlgn val="ctr"/>
        <c:lblOffset val="100"/>
        <c:noMultiLvlLbl val="0"/>
      </c:catAx>
      <c:valAx>
        <c:axId val="694598992"/>
        <c:scaling>
          <c:orientation val="minMax"/>
          <c:max val="40000"/>
        </c:scaling>
        <c:delete val="0"/>
        <c:axPos val="l"/>
        <c:majorGridlines>
          <c:spPr>
            <a:ln w="6350" cap="flat" cmpd="sng" algn="ctr">
              <a:solidFill>
                <a:schemeClr val="accent3">
                  <a:alpha val="40000"/>
                </a:schemeClr>
              </a:solidFill>
              <a:round/>
            </a:ln>
            <a:effectLst/>
          </c:spPr>
        </c:majorGridlines>
        <c:numFmt formatCode="[$$-409]#,##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694597680"/>
        <c:crosses val="autoZero"/>
        <c:crossBetween val="between"/>
        <c:majorUnit val="10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7047056-A4A4-49C6-B53A-A3B5AD2C9E0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D56B0B6-1521-4655-A849-832BDEEDBBA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A7818-9FD1-4A4A-BBB8-A8F7A885158A}" type="datetimeFigureOut">
              <a:rPr lang="en-US" smtClean="0"/>
              <a:t>4/4/2024</a:t>
            </a:fld>
            <a:endParaRPr lang="en-US" dirty="0"/>
          </a:p>
        </p:txBody>
      </p:sp>
      <p:sp>
        <p:nvSpPr>
          <p:cNvPr id="4" name="Footer Placeholder 3">
            <a:extLst>
              <a:ext uri="{FF2B5EF4-FFF2-40B4-BE49-F238E27FC236}">
                <a16:creationId xmlns:a16="http://schemas.microsoft.com/office/drawing/2014/main" id="{476D0097-1060-4E43-8794-A93E30064AC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529457E5-A2BA-4F1E-ACE4-06A1C8C83D1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7B95B5C-AE81-486B-8299-C690ADF087B7}" type="slidenum">
              <a:rPr lang="en-US" smtClean="0"/>
              <a:t>‹#›</a:t>
            </a:fld>
            <a:endParaRPr lang="en-US" dirty="0"/>
          </a:p>
        </p:txBody>
      </p:sp>
    </p:spTree>
    <p:extLst>
      <p:ext uri="{BB962C8B-B14F-4D97-AF65-F5344CB8AC3E}">
        <p14:creationId xmlns:p14="http://schemas.microsoft.com/office/powerpoint/2010/main" val="14963229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068347-4327-4298-850E-31E39F309FB1}" type="datetimeFigureOut">
              <a:rPr lang="en-US" smtClean="0"/>
              <a:t>4/4/2024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22D2F8-28A7-48E8-ADD3-E9583D47D83D}" type="slidenum">
              <a:rPr lang="en-US" smtClean="0"/>
              <a:t>‹#›</a:t>
            </a:fld>
            <a:endParaRPr lang="en-US" dirty="0"/>
          </a:p>
        </p:txBody>
      </p:sp>
    </p:spTree>
    <p:extLst>
      <p:ext uri="{BB962C8B-B14F-4D97-AF65-F5344CB8AC3E}">
        <p14:creationId xmlns:p14="http://schemas.microsoft.com/office/powerpoint/2010/main" val="1317918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22D2F8-28A7-48E8-ADD3-E9583D47D83D}" type="slidenum">
              <a:rPr lang="en-US" smtClean="0"/>
              <a:t>12</a:t>
            </a:fld>
            <a:endParaRPr lang="en-US" dirty="0"/>
          </a:p>
        </p:txBody>
      </p:sp>
    </p:spTree>
    <p:extLst>
      <p:ext uri="{BB962C8B-B14F-4D97-AF65-F5344CB8AC3E}">
        <p14:creationId xmlns:p14="http://schemas.microsoft.com/office/powerpoint/2010/main" val="1646161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22D2F8-28A7-48E8-ADD3-E9583D47D83D}" type="slidenum">
              <a:rPr lang="en-US" smtClean="0"/>
              <a:t>13</a:t>
            </a:fld>
            <a:endParaRPr lang="en-US" dirty="0"/>
          </a:p>
        </p:txBody>
      </p:sp>
    </p:spTree>
    <p:extLst>
      <p:ext uri="{BB962C8B-B14F-4D97-AF65-F5344CB8AC3E}">
        <p14:creationId xmlns:p14="http://schemas.microsoft.com/office/powerpoint/2010/main" val="2807121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22D2F8-28A7-48E8-ADD3-E9583D47D83D}" type="slidenum">
              <a:rPr lang="en-US" smtClean="0"/>
              <a:t>18</a:t>
            </a:fld>
            <a:endParaRPr lang="en-US" dirty="0"/>
          </a:p>
        </p:txBody>
      </p:sp>
    </p:spTree>
    <p:extLst>
      <p:ext uri="{BB962C8B-B14F-4D97-AF65-F5344CB8AC3E}">
        <p14:creationId xmlns:p14="http://schemas.microsoft.com/office/powerpoint/2010/main" val="1849581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22D2F8-28A7-48E8-ADD3-E9583D47D83D}" type="slidenum">
              <a:rPr lang="en-US" smtClean="0"/>
              <a:t>24</a:t>
            </a:fld>
            <a:endParaRPr lang="en-US" dirty="0"/>
          </a:p>
        </p:txBody>
      </p:sp>
    </p:spTree>
    <p:extLst>
      <p:ext uri="{BB962C8B-B14F-4D97-AF65-F5344CB8AC3E}">
        <p14:creationId xmlns:p14="http://schemas.microsoft.com/office/powerpoint/2010/main" val="423243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22D2F8-28A7-48E8-ADD3-E9583D47D83D}" type="slidenum">
              <a:rPr lang="en-US" smtClean="0"/>
              <a:t>30</a:t>
            </a:fld>
            <a:endParaRPr lang="en-US" dirty="0"/>
          </a:p>
        </p:txBody>
      </p:sp>
    </p:spTree>
    <p:extLst>
      <p:ext uri="{BB962C8B-B14F-4D97-AF65-F5344CB8AC3E}">
        <p14:creationId xmlns:p14="http://schemas.microsoft.com/office/powerpoint/2010/main" val="1577431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22D2F8-28A7-48E8-ADD3-E9583D47D83D}" type="slidenum">
              <a:rPr lang="en-US" smtClean="0"/>
              <a:t>31</a:t>
            </a:fld>
            <a:endParaRPr lang="en-US" dirty="0"/>
          </a:p>
        </p:txBody>
      </p:sp>
    </p:spTree>
    <p:extLst>
      <p:ext uri="{BB962C8B-B14F-4D97-AF65-F5344CB8AC3E}">
        <p14:creationId xmlns:p14="http://schemas.microsoft.com/office/powerpoint/2010/main" val="28730162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C7F6B47B-FE57-44F5-B5A8-26DF978ABF2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F9444BC-BA6E-47AE-9F54-D7B7A498323F}"/>
              </a:ext>
            </a:extLst>
          </p:cNvPr>
          <p:cNvSpPr>
            <a:spLocks noGrp="1"/>
          </p:cNvSpPr>
          <p:nvPr>
            <p:ph type="title" hasCustomPrompt="1"/>
          </p:nvPr>
        </p:nvSpPr>
        <p:spPr>
          <a:xfrm>
            <a:off x="825674" y="1327759"/>
            <a:ext cx="4989628" cy="1929505"/>
          </a:xfrm>
          <a:prstGeom prst="rect">
            <a:avLst/>
          </a:prstGeom>
        </p:spPr>
        <p:txBody>
          <a:bodyPr anchor="b"/>
          <a:lstStyle>
            <a:lvl1pPr>
              <a:defRPr sz="4800" cap="all" spc="400" baseline="0">
                <a:solidFill>
                  <a:schemeClr val="accent6"/>
                </a:solidFill>
              </a:defRPr>
            </a:lvl1pPr>
          </a:lstStyle>
          <a:p>
            <a:r>
              <a:rPr lang="en-US" dirty="0"/>
              <a:t>Click to add title</a:t>
            </a:r>
          </a:p>
        </p:txBody>
      </p:sp>
      <p:sp>
        <p:nvSpPr>
          <p:cNvPr id="14" name="Text Placeholder 13">
            <a:extLst>
              <a:ext uri="{FF2B5EF4-FFF2-40B4-BE49-F238E27FC236}">
                <a16:creationId xmlns:a16="http://schemas.microsoft.com/office/drawing/2014/main" id="{36ACD8B9-402D-4E40-BE1F-410604448141}"/>
              </a:ext>
            </a:extLst>
          </p:cNvPr>
          <p:cNvSpPr>
            <a:spLocks noGrp="1"/>
          </p:cNvSpPr>
          <p:nvPr>
            <p:ph type="body" sz="quarter" idx="12" hasCustomPrompt="1"/>
          </p:nvPr>
        </p:nvSpPr>
        <p:spPr>
          <a:xfrm>
            <a:off x="838934" y="3257264"/>
            <a:ext cx="4989628" cy="816022"/>
          </a:xfrm>
          <a:prstGeom prst="rect">
            <a:avLst/>
          </a:prstGeom>
        </p:spPr>
        <p:txBody>
          <a:bodyPr>
            <a:normAutofit/>
          </a:bodyPr>
          <a:lstStyle>
            <a:lvl1pPr marL="0" indent="0" algn="l">
              <a:buNone/>
              <a:defRPr sz="1800" i="0">
                <a:solidFill>
                  <a:schemeClr val="bg1"/>
                </a:solidFill>
              </a:defRPr>
            </a:lvl1pPr>
          </a:lstStyle>
          <a:p>
            <a:pPr lvl="0"/>
            <a:r>
              <a:rPr lang="en-US" dirty="0"/>
              <a:t>Click to add subtitle</a:t>
            </a:r>
          </a:p>
        </p:txBody>
      </p:sp>
    </p:spTree>
    <p:extLst>
      <p:ext uri="{BB962C8B-B14F-4D97-AF65-F5344CB8AC3E}">
        <p14:creationId xmlns:p14="http://schemas.microsoft.com/office/powerpoint/2010/main" val="3408032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 Us">
    <p:spTree>
      <p:nvGrpSpPr>
        <p:cNvPr id="1" name=""/>
        <p:cNvGrpSpPr/>
        <p:nvPr/>
      </p:nvGrpSpPr>
      <p:grpSpPr>
        <a:xfrm>
          <a:off x="0" y="0"/>
          <a:ext cx="0" cy="0"/>
          <a:chOff x="0" y="0"/>
          <a:chExt cx="0" cy="0"/>
        </a:xfrm>
      </p:grpSpPr>
      <p:pic>
        <p:nvPicPr>
          <p:cNvPr id="37" name="Graphic 36">
            <a:extLst>
              <a:ext uri="{FF2B5EF4-FFF2-40B4-BE49-F238E27FC236}">
                <a16:creationId xmlns:a16="http://schemas.microsoft.com/office/drawing/2014/main" id="{65AAE033-7EA4-4A87-A126-29FE4276451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31" name="Oval 30">
            <a:extLst>
              <a:ext uri="{FF2B5EF4-FFF2-40B4-BE49-F238E27FC236}">
                <a16:creationId xmlns:a16="http://schemas.microsoft.com/office/drawing/2014/main" id="{A5F6FE17-A48F-4A3E-8719-1DE83CD6B4C5}"/>
              </a:ext>
              <a:ext uri="{C183D7F6-B498-43B3-948B-1728B52AA6E4}">
                <adec:decorative xmlns:adec="http://schemas.microsoft.com/office/drawing/2017/decorative" val="1"/>
              </a:ext>
            </a:extLst>
          </p:cNvPr>
          <p:cNvSpPr/>
          <p:nvPr userDrawn="1"/>
        </p:nvSpPr>
        <p:spPr>
          <a:xfrm>
            <a:off x="7462048" y="1199853"/>
            <a:ext cx="3929901" cy="3929901"/>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FF73882-4B79-419D-89EE-4B7CED18D9E2}"/>
              </a:ext>
            </a:extLst>
          </p:cNvPr>
          <p:cNvSpPr>
            <a:spLocks noGrp="1"/>
          </p:cNvSpPr>
          <p:nvPr>
            <p:ph type="title" hasCustomPrompt="1"/>
          </p:nvPr>
        </p:nvSpPr>
        <p:spPr>
          <a:xfrm>
            <a:off x="1021623" y="2210810"/>
            <a:ext cx="4579970" cy="538038"/>
          </a:xfrm>
          <a:prstGeom prst="rect">
            <a:avLst/>
          </a:prstGeom>
        </p:spPr>
        <p:txBody>
          <a:bodyPr/>
          <a:lstStyle>
            <a:lvl1pPr>
              <a:defRPr sz="2800" cap="all" spc="400" baseline="0">
                <a:solidFill>
                  <a:schemeClr val="accent6"/>
                </a:solidFill>
              </a:defRPr>
            </a:lvl1pPr>
          </a:lstStyle>
          <a:p>
            <a:r>
              <a:rPr lang="en-US" dirty="0"/>
              <a:t>Click to add title</a:t>
            </a:r>
          </a:p>
        </p:txBody>
      </p:sp>
      <p:sp>
        <p:nvSpPr>
          <p:cNvPr id="26" name="Text Placeholder 25">
            <a:extLst>
              <a:ext uri="{FF2B5EF4-FFF2-40B4-BE49-F238E27FC236}">
                <a16:creationId xmlns:a16="http://schemas.microsoft.com/office/drawing/2014/main" id="{EF50E1F4-245D-4104-AFDB-25D35D7C5C07}"/>
              </a:ext>
            </a:extLst>
          </p:cNvPr>
          <p:cNvSpPr>
            <a:spLocks noGrp="1"/>
          </p:cNvSpPr>
          <p:nvPr>
            <p:ph type="body" sz="quarter" idx="12" hasCustomPrompt="1"/>
          </p:nvPr>
        </p:nvSpPr>
        <p:spPr>
          <a:xfrm>
            <a:off x="1034661" y="2747550"/>
            <a:ext cx="5309918" cy="2872039"/>
          </a:xfrm>
          <a:prstGeom prst="rect">
            <a:avLst/>
          </a:prstGeom>
        </p:spPr>
        <p:txBody>
          <a:bodyPr/>
          <a:lstStyle>
            <a:lvl1pPr marL="0" indent="0" algn="l">
              <a:lnSpc>
                <a:spcPct val="150000"/>
              </a:lnSpc>
              <a:spcBef>
                <a:spcPts val="0"/>
              </a:spcBef>
              <a:buNone/>
              <a:defRPr sz="1600">
                <a:solidFill>
                  <a:schemeClr val="bg1"/>
                </a:solidFill>
              </a:defRPr>
            </a:lvl1pPr>
          </a:lstStyle>
          <a:p>
            <a:pPr lvl="0"/>
            <a:r>
              <a:rPr lang="en-US" dirty="0"/>
              <a:t>Click to add text</a:t>
            </a:r>
          </a:p>
        </p:txBody>
      </p:sp>
      <p:sp>
        <p:nvSpPr>
          <p:cNvPr id="30" name="Picture Placeholder 29">
            <a:extLst>
              <a:ext uri="{FF2B5EF4-FFF2-40B4-BE49-F238E27FC236}">
                <a16:creationId xmlns:a16="http://schemas.microsoft.com/office/drawing/2014/main" id="{73A2FF74-415E-49BB-B2ED-E04C7B50BDE2}"/>
              </a:ext>
            </a:extLst>
          </p:cNvPr>
          <p:cNvSpPr>
            <a:spLocks noGrp="1"/>
          </p:cNvSpPr>
          <p:nvPr>
            <p:ph type="pic" sz="quarter" idx="13" hasCustomPrompt="1"/>
          </p:nvPr>
        </p:nvSpPr>
        <p:spPr>
          <a:xfrm>
            <a:off x="7663453" y="1433033"/>
            <a:ext cx="3527091" cy="3463540"/>
          </a:xfrm>
          <a:prstGeom prst="ellipse">
            <a:avLst/>
          </a:prstGeom>
        </p:spPr>
        <p:txBody>
          <a:bodyPr/>
          <a:lstStyle>
            <a:lvl1pPr marL="0" indent="0" algn="ctr">
              <a:buFont typeface="+mj-lt"/>
              <a:buNone/>
              <a:defRPr>
                <a:solidFill>
                  <a:schemeClr val="bg1"/>
                </a:solidFill>
              </a:defRPr>
            </a:lvl1pPr>
          </a:lstStyle>
          <a:p>
            <a:r>
              <a:rPr lang="en-US" dirty="0"/>
              <a:t>Click to add photo</a:t>
            </a:r>
          </a:p>
        </p:txBody>
      </p:sp>
      <p:sp>
        <p:nvSpPr>
          <p:cNvPr id="20" name="Footer Placeholder 15">
            <a:extLst>
              <a:ext uri="{FF2B5EF4-FFF2-40B4-BE49-F238E27FC236}">
                <a16:creationId xmlns:a16="http://schemas.microsoft.com/office/drawing/2014/main" id="{1847553A-14C8-45EB-88C7-05CE63B7E34D}"/>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effectLst>
                  <a:outerShdw blurRad="38100" dist="38100" dir="2700000" algn="tl">
                    <a:srgbClr val="000000">
                      <a:alpha val="43137"/>
                    </a:srgbClr>
                  </a:outerShdw>
                </a:effectLst>
                <a:latin typeface="+mj-lt"/>
              </a:defRPr>
            </a:lvl1pPr>
          </a:lstStyle>
          <a:p>
            <a:r>
              <a:rPr lang="en-US" dirty="0"/>
              <a:t>PRESENTATION TITLE</a:t>
            </a:r>
          </a:p>
        </p:txBody>
      </p:sp>
      <p:sp>
        <p:nvSpPr>
          <p:cNvPr id="21" name="Slide Number Placeholder 16">
            <a:extLst>
              <a:ext uri="{FF2B5EF4-FFF2-40B4-BE49-F238E27FC236}">
                <a16:creationId xmlns:a16="http://schemas.microsoft.com/office/drawing/2014/main" id="{E7FABA93-7D08-4CFE-B3A8-D44B1A0F3656}"/>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effectLst>
                  <a:outerShdw blurRad="38100" dist="38100" dir="2700000" algn="tl">
                    <a:srgbClr val="000000">
                      <a:alpha val="43137"/>
                    </a:srgbClr>
                  </a:outerShdw>
                </a:effectLst>
                <a:latin typeface="+mn-lt"/>
              </a:defRPr>
            </a:lvl1pPr>
          </a:lstStyle>
          <a:p>
            <a:pPr>
              <a:defRPr/>
            </a:pPr>
            <a:fld id="{8D1FC6F8-0BCD-47E9-9C64-690771D9C143}" type="slidenum">
              <a:rPr lang="en-US" smtClean="0"/>
              <a:pPr>
                <a:defRPr/>
              </a:pPr>
              <a:t>‹#›</a:t>
            </a:fld>
            <a:endParaRPr lang="en-US" dirty="0"/>
          </a:p>
        </p:txBody>
      </p:sp>
      <p:sp>
        <p:nvSpPr>
          <p:cNvPr id="22" name="Date Placeholder 14">
            <a:extLst>
              <a:ext uri="{FF2B5EF4-FFF2-40B4-BE49-F238E27FC236}">
                <a16:creationId xmlns:a16="http://schemas.microsoft.com/office/drawing/2014/main" id="{FBD26C03-0B97-464A-A39C-A1F339DBAC8B}"/>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effectLst>
                  <a:outerShdw blurRad="38100" dist="38100" dir="2700000" algn="tl">
                    <a:srgbClr val="000000">
                      <a:alpha val="43137"/>
                    </a:srgbClr>
                  </a:outerShdw>
                </a:effectLst>
                <a:latin typeface="+mj-lt"/>
              </a:defRPr>
            </a:lvl1pPr>
          </a:lstStyle>
          <a:p>
            <a:pPr>
              <a:defRPr/>
            </a:pPr>
            <a:r>
              <a:rPr lang="en-US" cap="all" dirty="0"/>
              <a:t>May 21, 20XX</a:t>
            </a:r>
          </a:p>
        </p:txBody>
      </p:sp>
    </p:spTree>
    <p:extLst>
      <p:ext uri="{BB962C8B-B14F-4D97-AF65-F5344CB8AC3E}">
        <p14:creationId xmlns:p14="http://schemas.microsoft.com/office/powerpoint/2010/main" val="2260922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oblem">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EC80EFA4-265B-48D2-AE72-8585EEED648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3" name="Title 2">
            <a:extLst>
              <a:ext uri="{FF2B5EF4-FFF2-40B4-BE49-F238E27FC236}">
                <a16:creationId xmlns:a16="http://schemas.microsoft.com/office/drawing/2014/main" id="{9C648289-A550-4F4F-96C8-3D82FCE94245}"/>
              </a:ext>
            </a:extLst>
          </p:cNvPr>
          <p:cNvSpPr>
            <a:spLocks noGrp="1"/>
          </p:cNvSpPr>
          <p:nvPr>
            <p:ph type="title" hasCustomPrompt="1"/>
          </p:nvPr>
        </p:nvSpPr>
        <p:spPr>
          <a:xfrm>
            <a:off x="4187069" y="695093"/>
            <a:ext cx="4919354" cy="667498"/>
          </a:xfrm>
          <a:prstGeom prst="rect">
            <a:avLst/>
          </a:prstGeom>
        </p:spPr>
        <p:txBody>
          <a:bodyPr/>
          <a:lstStyle>
            <a:lvl1pPr>
              <a:defRPr sz="2800" cap="all" spc="400" baseline="0">
                <a:solidFill>
                  <a:schemeClr val="bg1"/>
                </a:solidFill>
              </a:defRPr>
            </a:lvl1pPr>
          </a:lstStyle>
          <a:p>
            <a:r>
              <a:rPr lang="en-US" dirty="0"/>
              <a:t>Click to add title</a:t>
            </a:r>
          </a:p>
        </p:txBody>
      </p:sp>
      <p:sp>
        <p:nvSpPr>
          <p:cNvPr id="26" name="Text Placeholder 14">
            <a:extLst>
              <a:ext uri="{FF2B5EF4-FFF2-40B4-BE49-F238E27FC236}">
                <a16:creationId xmlns:a16="http://schemas.microsoft.com/office/drawing/2014/main" id="{33EEFC4F-DE64-450E-9DD5-65D08E123C22}"/>
              </a:ext>
            </a:extLst>
          </p:cNvPr>
          <p:cNvSpPr>
            <a:spLocks noGrp="1"/>
          </p:cNvSpPr>
          <p:nvPr>
            <p:ph type="body" sz="quarter" idx="22" hasCustomPrompt="1"/>
          </p:nvPr>
        </p:nvSpPr>
        <p:spPr>
          <a:xfrm>
            <a:off x="4199594" y="1873815"/>
            <a:ext cx="2556579" cy="365125"/>
          </a:xfrm>
          <a:prstGeom prst="rect">
            <a:avLst/>
          </a:prstGeom>
        </p:spPr>
        <p:txBody>
          <a:bodyPr/>
          <a:lstStyle>
            <a:lvl1pPr marL="0" indent="0">
              <a:buNone/>
              <a:defRPr sz="1600" cap="none" spc="200" baseline="0">
                <a:solidFill>
                  <a:schemeClr val="accent6"/>
                </a:solidFill>
                <a:latin typeface="+mj-lt"/>
              </a:defRPr>
            </a:lvl1pPr>
          </a:lstStyle>
          <a:p>
            <a:pPr lvl="0"/>
            <a:r>
              <a:rPr lang="en-US" dirty="0"/>
              <a:t>Click to add title</a:t>
            </a:r>
          </a:p>
        </p:txBody>
      </p:sp>
      <p:sp>
        <p:nvSpPr>
          <p:cNvPr id="18" name="Text Placeholder 14">
            <a:extLst>
              <a:ext uri="{FF2B5EF4-FFF2-40B4-BE49-F238E27FC236}">
                <a16:creationId xmlns:a16="http://schemas.microsoft.com/office/drawing/2014/main" id="{38C58F5B-7BA2-42E8-B66A-4561678ADDC4}"/>
              </a:ext>
            </a:extLst>
          </p:cNvPr>
          <p:cNvSpPr>
            <a:spLocks noGrp="1"/>
          </p:cNvSpPr>
          <p:nvPr>
            <p:ph type="body" sz="quarter" idx="15" hasCustomPrompt="1"/>
          </p:nvPr>
        </p:nvSpPr>
        <p:spPr>
          <a:xfrm>
            <a:off x="4199595" y="2178444"/>
            <a:ext cx="2556579" cy="1328236"/>
          </a:xfrm>
          <a:prstGeom prst="rect">
            <a:avLst/>
          </a:prstGeom>
        </p:spPr>
        <p:txBody>
          <a:bodyPr/>
          <a:lstStyle>
            <a:lvl1pPr marL="0" indent="0">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15" name="Text Placeholder 14">
            <a:extLst>
              <a:ext uri="{FF2B5EF4-FFF2-40B4-BE49-F238E27FC236}">
                <a16:creationId xmlns:a16="http://schemas.microsoft.com/office/drawing/2014/main" id="{66743AAE-DD8A-4954-B033-100DF6D97554}"/>
              </a:ext>
            </a:extLst>
          </p:cNvPr>
          <p:cNvSpPr>
            <a:spLocks noGrp="1"/>
          </p:cNvSpPr>
          <p:nvPr>
            <p:ph type="body" sz="quarter" idx="12" hasCustomPrompt="1"/>
          </p:nvPr>
        </p:nvSpPr>
        <p:spPr>
          <a:xfrm>
            <a:off x="7538997" y="1873815"/>
            <a:ext cx="2556578" cy="365125"/>
          </a:xfrm>
          <a:prstGeom prst="rect">
            <a:avLst/>
          </a:prstGeom>
        </p:spPr>
        <p:txBody>
          <a:bodyPr/>
          <a:lstStyle>
            <a:lvl1pPr marL="0" indent="0">
              <a:buNone/>
              <a:defRPr sz="1600" cap="none" spc="200" baseline="0">
                <a:solidFill>
                  <a:schemeClr val="accent6"/>
                </a:solidFill>
                <a:latin typeface="+mj-lt"/>
              </a:defRPr>
            </a:lvl1pPr>
          </a:lstStyle>
          <a:p>
            <a:pPr lvl="0"/>
            <a:r>
              <a:rPr lang="en-US" dirty="0"/>
              <a:t>Click to add title</a:t>
            </a:r>
          </a:p>
        </p:txBody>
      </p:sp>
      <p:sp>
        <p:nvSpPr>
          <p:cNvPr id="16" name="Text Placeholder 14">
            <a:extLst>
              <a:ext uri="{FF2B5EF4-FFF2-40B4-BE49-F238E27FC236}">
                <a16:creationId xmlns:a16="http://schemas.microsoft.com/office/drawing/2014/main" id="{B7B5D3C5-66A2-486B-9B1D-A7075D150C27}"/>
              </a:ext>
            </a:extLst>
          </p:cNvPr>
          <p:cNvSpPr>
            <a:spLocks noGrp="1"/>
          </p:cNvSpPr>
          <p:nvPr>
            <p:ph type="body" sz="quarter" idx="13" hasCustomPrompt="1"/>
          </p:nvPr>
        </p:nvSpPr>
        <p:spPr>
          <a:xfrm>
            <a:off x="7538997" y="2178444"/>
            <a:ext cx="2556578" cy="1291081"/>
          </a:xfrm>
          <a:prstGeom prst="rect">
            <a:avLst/>
          </a:prstGeom>
        </p:spPr>
        <p:txBody>
          <a:bodyPr/>
          <a:lstStyle>
            <a:lvl1pPr marL="0" indent="0">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30" name="Text Placeholder 14">
            <a:extLst>
              <a:ext uri="{FF2B5EF4-FFF2-40B4-BE49-F238E27FC236}">
                <a16:creationId xmlns:a16="http://schemas.microsoft.com/office/drawing/2014/main" id="{AD063EDB-47FD-44F8-9344-12CBC2AE0B77}"/>
              </a:ext>
            </a:extLst>
          </p:cNvPr>
          <p:cNvSpPr>
            <a:spLocks noGrp="1"/>
          </p:cNvSpPr>
          <p:nvPr>
            <p:ph type="body" sz="quarter" idx="24" hasCustomPrompt="1"/>
          </p:nvPr>
        </p:nvSpPr>
        <p:spPr>
          <a:xfrm>
            <a:off x="4199595" y="4071261"/>
            <a:ext cx="2556577" cy="365125"/>
          </a:xfrm>
          <a:prstGeom prst="rect">
            <a:avLst/>
          </a:prstGeom>
        </p:spPr>
        <p:txBody>
          <a:bodyPr/>
          <a:lstStyle>
            <a:lvl1pPr marL="0" indent="0">
              <a:buNone/>
              <a:defRPr sz="1600" cap="none" spc="200" baseline="0">
                <a:solidFill>
                  <a:schemeClr val="accent6"/>
                </a:solidFill>
                <a:latin typeface="+mj-lt"/>
              </a:defRPr>
            </a:lvl1pPr>
          </a:lstStyle>
          <a:p>
            <a:pPr lvl="0"/>
            <a:r>
              <a:rPr lang="en-US" dirty="0"/>
              <a:t>Click to add title</a:t>
            </a:r>
          </a:p>
        </p:txBody>
      </p:sp>
      <p:sp>
        <p:nvSpPr>
          <p:cNvPr id="22" name="Text Placeholder 14">
            <a:extLst>
              <a:ext uri="{FF2B5EF4-FFF2-40B4-BE49-F238E27FC236}">
                <a16:creationId xmlns:a16="http://schemas.microsoft.com/office/drawing/2014/main" id="{94586DE3-CDE9-4337-A49D-C1031595E36F}"/>
              </a:ext>
            </a:extLst>
          </p:cNvPr>
          <p:cNvSpPr>
            <a:spLocks noGrp="1"/>
          </p:cNvSpPr>
          <p:nvPr>
            <p:ph type="body" sz="quarter" idx="19" hasCustomPrompt="1"/>
          </p:nvPr>
        </p:nvSpPr>
        <p:spPr>
          <a:xfrm>
            <a:off x="4199596" y="4383943"/>
            <a:ext cx="2556577" cy="1328236"/>
          </a:xfrm>
          <a:prstGeom prst="rect">
            <a:avLst/>
          </a:prstGeom>
        </p:spPr>
        <p:txBody>
          <a:bodyPr/>
          <a:lstStyle>
            <a:lvl1pPr marL="0" indent="0">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29" name="Text Placeholder 14">
            <a:extLst>
              <a:ext uri="{FF2B5EF4-FFF2-40B4-BE49-F238E27FC236}">
                <a16:creationId xmlns:a16="http://schemas.microsoft.com/office/drawing/2014/main" id="{64F0745D-06FC-4840-B9DF-3176DEDA6F67}"/>
              </a:ext>
            </a:extLst>
          </p:cNvPr>
          <p:cNvSpPr>
            <a:spLocks noGrp="1"/>
          </p:cNvSpPr>
          <p:nvPr>
            <p:ph type="body" sz="quarter" idx="23" hasCustomPrompt="1"/>
          </p:nvPr>
        </p:nvSpPr>
        <p:spPr>
          <a:xfrm>
            <a:off x="7538997" y="4071261"/>
            <a:ext cx="2556578" cy="365125"/>
          </a:xfrm>
          <a:prstGeom prst="rect">
            <a:avLst/>
          </a:prstGeom>
        </p:spPr>
        <p:txBody>
          <a:bodyPr/>
          <a:lstStyle>
            <a:lvl1pPr marL="0" indent="0">
              <a:buNone/>
              <a:defRPr sz="1600" cap="none" spc="200" baseline="0">
                <a:solidFill>
                  <a:schemeClr val="accent6"/>
                </a:solidFill>
                <a:latin typeface="+mj-lt"/>
              </a:defRPr>
            </a:lvl1pPr>
          </a:lstStyle>
          <a:p>
            <a:pPr lvl="0"/>
            <a:r>
              <a:rPr lang="en-US" dirty="0"/>
              <a:t>Click to add title</a:t>
            </a:r>
          </a:p>
        </p:txBody>
      </p:sp>
      <p:sp>
        <p:nvSpPr>
          <p:cNvPr id="20" name="Text Placeholder 14">
            <a:extLst>
              <a:ext uri="{FF2B5EF4-FFF2-40B4-BE49-F238E27FC236}">
                <a16:creationId xmlns:a16="http://schemas.microsoft.com/office/drawing/2014/main" id="{F29A1EC1-1F01-46ED-BF67-15FE9E12068C}"/>
              </a:ext>
            </a:extLst>
          </p:cNvPr>
          <p:cNvSpPr>
            <a:spLocks noGrp="1"/>
          </p:cNvSpPr>
          <p:nvPr>
            <p:ph type="body" sz="quarter" idx="17" hasCustomPrompt="1"/>
          </p:nvPr>
        </p:nvSpPr>
        <p:spPr>
          <a:xfrm>
            <a:off x="7538997" y="4375890"/>
            <a:ext cx="2556578" cy="1291081"/>
          </a:xfrm>
          <a:prstGeom prst="rect">
            <a:avLst/>
          </a:prstGeom>
        </p:spPr>
        <p:txBody>
          <a:bodyPr/>
          <a:lstStyle>
            <a:lvl1pPr marL="0" indent="0">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41" name="Footer Placeholder 15">
            <a:extLst>
              <a:ext uri="{FF2B5EF4-FFF2-40B4-BE49-F238E27FC236}">
                <a16:creationId xmlns:a16="http://schemas.microsoft.com/office/drawing/2014/main" id="{B2A74AF7-DFFE-4795-8CF0-8C90F6C3E5D7}"/>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42" name="Slide Number Placeholder 16">
            <a:extLst>
              <a:ext uri="{FF2B5EF4-FFF2-40B4-BE49-F238E27FC236}">
                <a16:creationId xmlns:a16="http://schemas.microsoft.com/office/drawing/2014/main" id="{13F4D90B-645E-4CFF-8AA0-91C269845FBC}"/>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43" name="Date Placeholder 14">
            <a:extLst>
              <a:ext uri="{FF2B5EF4-FFF2-40B4-BE49-F238E27FC236}">
                <a16:creationId xmlns:a16="http://schemas.microsoft.com/office/drawing/2014/main" id="{21EA3114-5B31-47ED-9AB6-EE59E580379D}"/>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Tree>
    <p:extLst>
      <p:ext uri="{BB962C8B-B14F-4D97-AF65-F5344CB8AC3E}">
        <p14:creationId xmlns:p14="http://schemas.microsoft.com/office/powerpoint/2010/main" val="2074144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lution">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86D81B66-9FC1-4E48-808B-98B1726D470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11" name="Title 10">
            <a:extLst>
              <a:ext uri="{FF2B5EF4-FFF2-40B4-BE49-F238E27FC236}">
                <a16:creationId xmlns:a16="http://schemas.microsoft.com/office/drawing/2014/main" id="{747F51C0-908A-420C-B5BC-5685D0E95231}"/>
              </a:ext>
            </a:extLst>
          </p:cNvPr>
          <p:cNvSpPr>
            <a:spLocks noGrp="1"/>
          </p:cNvSpPr>
          <p:nvPr>
            <p:ph type="title" hasCustomPrompt="1"/>
          </p:nvPr>
        </p:nvSpPr>
        <p:spPr>
          <a:xfrm>
            <a:off x="3509716" y="1823625"/>
            <a:ext cx="4719884" cy="580030"/>
          </a:xfrm>
          <a:prstGeom prst="rect">
            <a:avLst/>
          </a:prstGeom>
        </p:spPr>
        <p:txBody>
          <a:bodyPr/>
          <a:lstStyle>
            <a:lvl1pPr algn="ctr">
              <a:defRPr sz="2800" cap="all" spc="400" baseline="0">
                <a:solidFill>
                  <a:schemeClr val="bg1"/>
                </a:solidFill>
              </a:defRPr>
            </a:lvl1pPr>
          </a:lstStyle>
          <a:p>
            <a:r>
              <a:rPr lang="en-US" dirty="0"/>
              <a:t>Click to add title</a:t>
            </a:r>
          </a:p>
        </p:txBody>
      </p:sp>
      <p:sp>
        <p:nvSpPr>
          <p:cNvPr id="26" name="Text Placeholder 14">
            <a:extLst>
              <a:ext uri="{FF2B5EF4-FFF2-40B4-BE49-F238E27FC236}">
                <a16:creationId xmlns:a16="http://schemas.microsoft.com/office/drawing/2014/main" id="{4F835D01-B0D4-49D8-B947-C2062305C5C5}"/>
              </a:ext>
            </a:extLst>
          </p:cNvPr>
          <p:cNvSpPr>
            <a:spLocks noGrp="1"/>
          </p:cNvSpPr>
          <p:nvPr>
            <p:ph type="body" sz="quarter" idx="12" hasCustomPrompt="1"/>
          </p:nvPr>
        </p:nvSpPr>
        <p:spPr>
          <a:xfrm>
            <a:off x="379005" y="4230943"/>
            <a:ext cx="2640803" cy="365125"/>
          </a:xfrm>
          <a:prstGeom prst="rect">
            <a:avLst/>
          </a:prstGeom>
        </p:spPr>
        <p:txBody>
          <a:bodyPr/>
          <a:lstStyle>
            <a:lvl1pPr marL="0" indent="0" algn="ctr">
              <a:buNone/>
              <a:defRPr sz="1600" cap="none" spc="200" baseline="0">
                <a:solidFill>
                  <a:schemeClr val="accent6"/>
                </a:solidFill>
                <a:latin typeface="+mj-lt"/>
              </a:defRPr>
            </a:lvl1pPr>
          </a:lstStyle>
          <a:p>
            <a:pPr lvl="0"/>
            <a:r>
              <a:rPr lang="en-US" dirty="0"/>
              <a:t>Click to add title</a:t>
            </a:r>
          </a:p>
        </p:txBody>
      </p:sp>
      <p:sp>
        <p:nvSpPr>
          <p:cNvPr id="27" name="Text Placeholder 14">
            <a:extLst>
              <a:ext uri="{FF2B5EF4-FFF2-40B4-BE49-F238E27FC236}">
                <a16:creationId xmlns:a16="http://schemas.microsoft.com/office/drawing/2014/main" id="{0B4ACDBA-7606-44B8-B1E1-C4750F89525F}"/>
              </a:ext>
            </a:extLst>
          </p:cNvPr>
          <p:cNvSpPr>
            <a:spLocks noGrp="1"/>
          </p:cNvSpPr>
          <p:nvPr>
            <p:ph type="body" sz="quarter" idx="13" hasCustomPrompt="1"/>
          </p:nvPr>
        </p:nvSpPr>
        <p:spPr>
          <a:xfrm>
            <a:off x="379005" y="4546458"/>
            <a:ext cx="2640803" cy="1616414"/>
          </a:xfrm>
          <a:prstGeom prst="rect">
            <a:avLst/>
          </a:prstGeom>
        </p:spPr>
        <p:txBody>
          <a:bodyPr/>
          <a:lstStyle>
            <a:lvl1pPr marL="0" indent="0" algn="ctr">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32" name="Text Placeholder 14">
            <a:extLst>
              <a:ext uri="{FF2B5EF4-FFF2-40B4-BE49-F238E27FC236}">
                <a16:creationId xmlns:a16="http://schemas.microsoft.com/office/drawing/2014/main" id="{D24600D7-8A94-406B-9274-351140BE27DC}"/>
              </a:ext>
            </a:extLst>
          </p:cNvPr>
          <p:cNvSpPr>
            <a:spLocks noGrp="1"/>
          </p:cNvSpPr>
          <p:nvPr>
            <p:ph type="body" sz="quarter" idx="22" hasCustomPrompt="1"/>
          </p:nvPr>
        </p:nvSpPr>
        <p:spPr>
          <a:xfrm>
            <a:off x="3237502" y="4234631"/>
            <a:ext cx="2640803" cy="365125"/>
          </a:xfrm>
          <a:prstGeom prst="rect">
            <a:avLst/>
          </a:prstGeom>
        </p:spPr>
        <p:txBody>
          <a:bodyPr/>
          <a:lstStyle>
            <a:lvl1pPr marL="0" indent="0" algn="ctr">
              <a:buNone/>
              <a:defRPr sz="1600" cap="none" spc="200" baseline="0">
                <a:solidFill>
                  <a:schemeClr val="accent6"/>
                </a:solidFill>
                <a:latin typeface="+mj-lt"/>
              </a:defRPr>
            </a:lvl1pPr>
          </a:lstStyle>
          <a:p>
            <a:pPr lvl="0"/>
            <a:r>
              <a:rPr lang="en-US" dirty="0"/>
              <a:t>Click to add title</a:t>
            </a:r>
          </a:p>
        </p:txBody>
      </p:sp>
      <p:sp>
        <p:nvSpPr>
          <p:cNvPr id="28" name="Text Placeholder 14">
            <a:extLst>
              <a:ext uri="{FF2B5EF4-FFF2-40B4-BE49-F238E27FC236}">
                <a16:creationId xmlns:a16="http://schemas.microsoft.com/office/drawing/2014/main" id="{5FE6844F-9BC3-4E56-82B1-0B53BE292BA0}"/>
              </a:ext>
            </a:extLst>
          </p:cNvPr>
          <p:cNvSpPr>
            <a:spLocks noGrp="1"/>
          </p:cNvSpPr>
          <p:nvPr>
            <p:ph type="body" sz="quarter" idx="15" hasCustomPrompt="1"/>
          </p:nvPr>
        </p:nvSpPr>
        <p:spPr>
          <a:xfrm>
            <a:off x="3237503" y="4550146"/>
            <a:ext cx="2640803" cy="1616414"/>
          </a:xfrm>
          <a:prstGeom prst="rect">
            <a:avLst/>
          </a:prstGeom>
        </p:spPr>
        <p:txBody>
          <a:bodyPr/>
          <a:lstStyle>
            <a:lvl1pPr marL="0" indent="0" algn="ctr">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33" name="Text Placeholder 14">
            <a:extLst>
              <a:ext uri="{FF2B5EF4-FFF2-40B4-BE49-F238E27FC236}">
                <a16:creationId xmlns:a16="http://schemas.microsoft.com/office/drawing/2014/main" id="{105C7AE2-E0F2-4EA9-B804-774B125FB0DF}"/>
              </a:ext>
            </a:extLst>
          </p:cNvPr>
          <p:cNvSpPr>
            <a:spLocks noGrp="1"/>
          </p:cNvSpPr>
          <p:nvPr>
            <p:ph type="body" sz="quarter" idx="23" hasCustomPrompt="1"/>
          </p:nvPr>
        </p:nvSpPr>
        <p:spPr>
          <a:xfrm>
            <a:off x="6096000" y="4218499"/>
            <a:ext cx="2640803" cy="365125"/>
          </a:xfrm>
          <a:prstGeom prst="rect">
            <a:avLst/>
          </a:prstGeom>
        </p:spPr>
        <p:txBody>
          <a:bodyPr/>
          <a:lstStyle>
            <a:lvl1pPr marL="0" indent="0" algn="ctr">
              <a:buNone/>
              <a:defRPr sz="1600" cap="none" spc="200" baseline="0">
                <a:solidFill>
                  <a:schemeClr val="accent6"/>
                </a:solidFill>
                <a:latin typeface="+mj-lt"/>
              </a:defRPr>
            </a:lvl1pPr>
          </a:lstStyle>
          <a:p>
            <a:pPr lvl="0"/>
            <a:r>
              <a:rPr lang="en-US" dirty="0"/>
              <a:t>Click to add title</a:t>
            </a:r>
          </a:p>
        </p:txBody>
      </p:sp>
      <p:sp>
        <p:nvSpPr>
          <p:cNvPr id="29" name="Text Placeholder 14">
            <a:extLst>
              <a:ext uri="{FF2B5EF4-FFF2-40B4-BE49-F238E27FC236}">
                <a16:creationId xmlns:a16="http://schemas.microsoft.com/office/drawing/2014/main" id="{4B70930A-D98B-43B3-BC32-B48D9D7F06B3}"/>
              </a:ext>
            </a:extLst>
          </p:cNvPr>
          <p:cNvSpPr>
            <a:spLocks noGrp="1"/>
          </p:cNvSpPr>
          <p:nvPr>
            <p:ph type="body" sz="quarter" idx="17" hasCustomPrompt="1"/>
          </p:nvPr>
        </p:nvSpPr>
        <p:spPr>
          <a:xfrm>
            <a:off x="6096000" y="4534014"/>
            <a:ext cx="2640803" cy="1616414"/>
          </a:xfrm>
          <a:prstGeom prst="rect">
            <a:avLst/>
          </a:prstGeom>
        </p:spPr>
        <p:txBody>
          <a:bodyPr/>
          <a:lstStyle>
            <a:lvl1pPr marL="0" indent="0" algn="ctr">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34" name="Text Placeholder 14">
            <a:extLst>
              <a:ext uri="{FF2B5EF4-FFF2-40B4-BE49-F238E27FC236}">
                <a16:creationId xmlns:a16="http://schemas.microsoft.com/office/drawing/2014/main" id="{500DE4BC-2A21-4C62-8F5C-AFE1D0AEDFBE}"/>
              </a:ext>
            </a:extLst>
          </p:cNvPr>
          <p:cNvSpPr>
            <a:spLocks noGrp="1"/>
          </p:cNvSpPr>
          <p:nvPr>
            <p:ph type="body" sz="quarter" idx="24" hasCustomPrompt="1"/>
          </p:nvPr>
        </p:nvSpPr>
        <p:spPr>
          <a:xfrm>
            <a:off x="8946967" y="4218499"/>
            <a:ext cx="2640803" cy="365125"/>
          </a:xfrm>
          <a:prstGeom prst="rect">
            <a:avLst/>
          </a:prstGeom>
        </p:spPr>
        <p:txBody>
          <a:bodyPr/>
          <a:lstStyle>
            <a:lvl1pPr marL="0" indent="0" algn="ctr">
              <a:buNone/>
              <a:defRPr sz="1600" cap="none" spc="200" baseline="0">
                <a:solidFill>
                  <a:schemeClr val="accent6"/>
                </a:solidFill>
                <a:latin typeface="+mj-lt"/>
              </a:defRPr>
            </a:lvl1pPr>
          </a:lstStyle>
          <a:p>
            <a:pPr lvl="0"/>
            <a:r>
              <a:rPr lang="en-US" dirty="0"/>
              <a:t>Click to add title</a:t>
            </a:r>
          </a:p>
        </p:txBody>
      </p:sp>
      <p:sp>
        <p:nvSpPr>
          <p:cNvPr id="30" name="Text Placeholder 14">
            <a:extLst>
              <a:ext uri="{FF2B5EF4-FFF2-40B4-BE49-F238E27FC236}">
                <a16:creationId xmlns:a16="http://schemas.microsoft.com/office/drawing/2014/main" id="{0EEFD44C-4B64-4246-BC04-76812ED5E09E}"/>
              </a:ext>
            </a:extLst>
          </p:cNvPr>
          <p:cNvSpPr>
            <a:spLocks noGrp="1"/>
          </p:cNvSpPr>
          <p:nvPr>
            <p:ph type="body" sz="quarter" idx="19" hasCustomPrompt="1"/>
          </p:nvPr>
        </p:nvSpPr>
        <p:spPr>
          <a:xfrm>
            <a:off x="8946967" y="4534014"/>
            <a:ext cx="2640803" cy="1616414"/>
          </a:xfrm>
          <a:prstGeom prst="rect">
            <a:avLst/>
          </a:prstGeom>
        </p:spPr>
        <p:txBody>
          <a:bodyPr/>
          <a:lstStyle>
            <a:lvl1pPr marL="0" indent="0" algn="ctr">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20" name="Footer Placeholder 15">
            <a:extLst>
              <a:ext uri="{FF2B5EF4-FFF2-40B4-BE49-F238E27FC236}">
                <a16:creationId xmlns:a16="http://schemas.microsoft.com/office/drawing/2014/main" id="{AB492A3E-766F-42FE-A5F7-88807B595947}"/>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21" name="Slide Number Placeholder 16">
            <a:extLst>
              <a:ext uri="{FF2B5EF4-FFF2-40B4-BE49-F238E27FC236}">
                <a16:creationId xmlns:a16="http://schemas.microsoft.com/office/drawing/2014/main" id="{784AE79C-95F2-4A84-B62A-95B076FB0218}"/>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22" name="Date Placeholder 14">
            <a:extLst>
              <a:ext uri="{FF2B5EF4-FFF2-40B4-BE49-F238E27FC236}">
                <a16:creationId xmlns:a16="http://schemas.microsoft.com/office/drawing/2014/main" id="{1C2E5CE3-E252-4255-BF5E-8B4F1F3A1635}"/>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
        <p:nvSpPr>
          <p:cNvPr id="14" name="Picture Placeholder 13">
            <a:extLst>
              <a:ext uri="{FF2B5EF4-FFF2-40B4-BE49-F238E27FC236}">
                <a16:creationId xmlns:a16="http://schemas.microsoft.com/office/drawing/2014/main" id="{45E5C588-A831-4EB3-BFDF-78002F7D5507}"/>
              </a:ext>
            </a:extLst>
          </p:cNvPr>
          <p:cNvSpPr>
            <a:spLocks noGrp="1"/>
          </p:cNvSpPr>
          <p:nvPr>
            <p:ph type="pic" sz="quarter" idx="25"/>
          </p:nvPr>
        </p:nvSpPr>
        <p:spPr>
          <a:xfrm>
            <a:off x="1408479" y="3330145"/>
            <a:ext cx="603504" cy="603504"/>
          </a:xfrm>
          <a:prstGeom prst="rect">
            <a:avLst/>
          </a:prstGeom>
        </p:spPr>
        <p:txBody>
          <a:bodyPr/>
          <a:lstStyle>
            <a:lvl1pPr marL="0" indent="0">
              <a:buNone/>
              <a:defRPr sz="1000">
                <a:solidFill>
                  <a:schemeClr val="bg1"/>
                </a:solidFill>
              </a:defRPr>
            </a:lvl1pPr>
          </a:lstStyle>
          <a:p>
            <a:r>
              <a:rPr lang="en-US"/>
              <a:t>Click icon to add picture</a:t>
            </a:r>
            <a:endParaRPr lang="en-US" dirty="0"/>
          </a:p>
        </p:txBody>
      </p:sp>
      <p:sp>
        <p:nvSpPr>
          <p:cNvPr id="36" name="Picture Placeholder 13">
            <a:extLst>
              <a:ext uri="{FF2B5EF4-FFF2-40B4-BE49-F238E27FC236}">
                <a16:creationId xmlns:a16="http://schemas.microsoft.com/office/drawing/2014/main" id="{AD31BE3F-B09E-4BCC-947F-3D4DB153E354}"/>
              </a:ext>
            </a:extLst>
          </p:cNvPr>
          <p:cNvSpPr>
            <a:spLocks noGrp="1"/>
          </p:cNvSpPr>
          <p:nvPr>
            <p:ph type="pic" sz="quarter" idx="26"/>
          </p:nvPr>
        </p:nvSpPr>
        <p:spPr>
          <a:xfrm>
            <a:off x="4266976" y="3330145"/>
            <a:ext cx="603504" cy="603504"/>
          </a:xfrm>
          <a:prstGeom prst="rect">
            <a:avLst/>
          </a:prstGeom>
        </p:spPr>
        <p:txBody>
          <a:bodyPr/>
          <a:lstStyle>
            <a:lvl1pPr marL="0" indent="0">
              <a:buNone/>
              <a:defRPr sz="1000">
                <a:solidFill>
                  <a:schemeClr val="bg1"/>
                </a:solidFill>
              </a:defRPr>
            </a:lvl1pPr>
          </a:lstStyle>
          <a:p>
            <a:r>
              <a:rPr lang="en-US"/>
              <a:t>Click icon to add picture</a:t>
            </a:r>
            <a:endParaRPr lang="en-US" dirty="0"/>
          </a:p>
        </p:txBody>
      </p:sp>
      <p:sp>
        <p:nvSpPr>
          <p:cNvPr id="37" name="Picture Placeholder 13">
            <a:extLst>
              <a:ext uri="{FF2B5EF4-FFF2-40B4-BE49-F238E27FC236}">
                <a16:creationId xmlns:a16="http://schemas.microsoft.com/office/drawing/2014/main" id="{0BF7BBBD-C42C-408E-8F10-7B1BF3C53EF0}"/>
              </a:ext>
            </a:extLst>
          </p:cNvPr>
          <p:cNvSpPr>
            <a:spLocks noGrp="1"/>
          </p:cNvSpPr>
          <p:nvPr>
            <p:ph type="pic" sz="quarter" idx="27"/>
          </p:nvPr>
        </p:nvSpPr>
        <p:spPr>
          <a:xfrm>
            <a:off x="9972085" y="3330145"/>
            <a:ext cx="603504" cy="603504"/>
          </a:xfrm>
          <a:prstGeom prst="rect">
            <a:avLst/>
          </a:prstGeom>
        </p:spPr>
        <p:txBody>
          <a:bodyPr/>
          <a:lstStyle>
            <a:lvl1pPr marL="0" indent="0">
              <a:buNone/>
              <a:defRPr sz="1000">
                <a:solidFill>
                  <a:schemeClr val="bg1"/>
                </a:solidFill>
              </a:defRPr>
            </a:lvl1pPr>
          </a:lstStyle>
          <a:p>
            <a:r>
              <a:rPr lang="en-US"/>
              <a:t>Click icon to add picture</a:t>
            </a:r>
            <a:endParaRPr lang="en-US" dirty="0"/>
          </a:p>
        </p:txBody>
      </p:sp>
      <p:sp>
        <p:nvSpPr>
          <p:cNvPr id="38" name="Picture Placeholder 13">
            <a:extLst>
              <a:ext uri="{FF2B5EF4-FFF2-40B4-BE49-F238E27FC236}">
                <a16:creationId xmlns:a16="http://schemas.microsoft.com/office/drawing/2014/main" id="{74FF5159-7129-4F52-B5B7-13F2D04EAD34}"/>
              </a:ext>
            </a:extLst>
          </p:cNvPr>
          <p:cNvSpPr>
            <a:spLocks noGrp="1"/>
          </p:cNvSpPr>
          <p:nvPr>
            <p:ph type="pic" sz="quarter" idx="28"/>
          </p:nvPr>
        </p:nvSpPr>
        <p:spPr>
          <a:xfrm>
            <a:off x="7109232" y="3330145"/>
            <a:ext cx="603504" cy="603504"/>
          </a:xfrm>
          <a:prstGeom prst="rect">
            <a:avLst/>
          </a:prstGeom>
        </p:spPr>
        <p:txBody>
          <a:bodyPr/>
          <a:lstStyle>
            <a:lvl1pPr marL="0" indent="0">
              <a:buNone/>
              <a:defRPr sz="10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3391310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oduct Overview">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4076C2D-3CFB-4EFB-8012-9F6E6533367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3" name="Title 2">
            <a:extLst>
              <a:ext uri="{FF2B5EF4-FFF2-40B4-BE49-F238E27FC236}">
                <a16:creationId xmlns:a16="http://schemas.microsoft.com/office/drawing/2014/main" id="{D1D3A9EE-57EE-476A-A657-3A4019818918}"/>
              </a:ext>
            </a:extLst>
          </p:cNvPr>
          <p:cNvSpPr>
            <a:spLocks noGrp="1"/>
          </p:cNvSpPr>
          <p:nvPr>
            <p:ph type="title" hasCustomPrompt="1"/>
          </p:nvPr>
        </p:nvSpPr>
        <p:spPr>
          <a:xfrm>
            <a:off x="4196218" y="690802"/>
            <a:ext cx="4936277" cy="575890"/>
          </a:xfrm>
          <a:prstGeom prst="rect">
            <a:avLst/>
          </a:prstGeom>
        </p:spPr>
        <p:txBody>
          <a:bodyPr/>
          <a:lstStyle>
            <a:lvl1pPr algn="l">
              <a:defRPr sz="2800" cap="all" spc="400" baseline="0">
                <a:solidFill>
                  <a:schemeClr val="bg1"/>
                </a:solidFill>
              </a:defRPr>
            </a:lvl1pPr>
          </a:lstStyle>
          <a:p>
            <a:r>
              <a:rPr lang="en-US" dirty="0"/>
              <a:t>Click to add title</a:t>
            </a:r>
          </a:p>
        </p:txBody>
      </p:sp>
      <p:sp>
        <p:nvSpPr>
          <p:cNvPr id="33" name="Text Placeholder 14">
            <a:extLst>
              <a:ext uri="{FF2B5EF4-FFF2-40B4-BE49-F238E27FC236}">
                <a16:creationId xmlns:a16="http://schemas.microsoft.com/office/drawing/2014/main" id="{2A0CB777-EF14-4BA6-A19D-697B165B1D34}"/>
              </a:ext>
            </a:extLst>
          </p:cNvPr>
          <p:cNvSpPr>
            <a:spLocks noGrp="1"/>
          </p:cNvSpPr>
          <p:nvPr>
            <p:ph type="body" sz="quarter" idx="12" hasCustomPrompt="1"/>
          </p:nvPr>
        </p:nvSpPr>
        <p:spPr>
          <a:xfrm>
            <a:off x="4190069" y="2568679"/>
            <a:ext cx="3008631" cy="348162"/>
          </a:xfrm>
          <a:prstGeom prst="rect">
            <a:avLst/>
          </a:prstGeom>
        </p:spPr>
        <p:txBody>
          <a:bodyPr/>
          <a:lstStyle>
            <a:lvl1pPr marL="0" indent="0" algn="l">
              <a:buNone/>
              <a:defRPr sz="1600" cap="none" spc="200" baseline="0">
                <a:solidFill>
                  <a:schemeClr val="accent6"/>
                </a:solidFill>
                <a:latin typeface="+mj-lt"/>
              </a:defRPr>
            </a:lvl1pPr>
          </a:lstStyle>
          <a:p>
            <a:pPr lvl="0"/>
            <a:r>
              <a:rPr lang="en-US" dirty="0"/>
              <a:t>Click to add title</a:t>
            </a:r>
          </a:p>
        </p:txBody>
      </p:sp>
      <p:sp>
        <p:nvSpPr>
          <p:cNvPr id="32" name="Text Placeholder 14">
            <a:extLst>
              <a:ext uri="{FF2B5EF4-FFF2-40B4-BE49-F238E27FC236}">
                <a16:creationId xmlns:a16="http://schemas.microsoft.com/office/drawing/2014/main" id="{0053894D-FD48-4BB5-84D8-2EE54EC8D700}"/>
              </a:ext>
            </a:extLst>
          </p:cNvPr>
          <p:cNvSpPr>
            <a:spLocks noGrp="1"/>
          </p:cNvSpPr>
          <p:nvPr>
            <p:ph type="body" sz="quarter" idx="13" hasCustomPrompt="1"/>
          </p:nvPr>
        </p:nvSpPr>
        <p:spPr>
          <a:xfrm>
            <a:off x="4190069" y="2861988"/>
            <a:ext cx="3008630" cy="636682"/>
          </a:xfrm>
          <a:prstGeom prst="rect">
            <a:avLst/>
          </a:prstGeom>
        </p:spPr>
        <p:txBody>
          <a:bodyPr/>
          <a:lstStyle>
            <a:lvl1pPr marL="0" indent="0" algn="l">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58" name="Text Placeholder 14">
            <a:extLst>
              <a:ext uri="{FF2B5EF4-FFF2-40B4-BE49-F238E27FC236}">
                <a16:creationId xmlns:a16="http://schemas.microsoft.com/office/drawing/2014/main" id="{32A7FBEC-71F7-4A1F-82A1-C7FBFE05185C}"/>
              </a:ext>
            </a:extLst>
          </p:cNvPr>
          <p:cNvSpPr>
            <a:spLocks noGrp="1"/>
          </p:cNvSpPr>
          <p:nvPr>
            <p:ph type="body" sz="quarter" idx="21" hasCustomPrompt="1"/>
          </p:nvPr>
        </p:nvSpPr>
        <p:spPr>
          <a:xfrm>
            <a:off x="7913979" y="2568679"/>
            <a:ext cx="3008631" cy="348162"/>
          </a:xfrm>
          <a:prstGeom prst="rect">
            <a:avLst/>
          </a:prstGeom>
        </p:spPr>
        <p:txBody>
          <a:bodyPr/>
          <a:lstStyle>
            <a:lvl1pPr marL="0" indent="0" algn="l">
              <a:buNone/>
              <a:defRPr sz="1600" cap="none" spc="200" baseline="0">
                <a:solidFill>
                  <a:schemeClr val="accent6"/>
                </a:solidFill>
                <a:latin typeface="+mj-lt"/>
              </a:defRPr>
            </a:lvl1pPr>
          </a:lstStyle>
          <a:p>
            <a:pPr lvl="0"/>
            <a:r>
              <a:rPr lang="en-US" dirty="0"/>
              <a:t>Click to add title</a:t>
            </a:r>
          </a:p>
        </p:txBody>
      </p:sp>
      <p:sp>
        <p:nvSpPr>
          <p:cNvPr id="57" name="Text Placeholder 14">
            <a:extLst>
              <a:ext uri="{FF2B5EF4-FFF2-40B4-BE49-F238E27FC236}">
                <a16:creationId xmlns:a16="http://schemas.microsoft.com/office/drawing/2014/main" id="{00EDBC93-E454-47AD-B9C9-E7CCE8DE6B59}"/>
              </a:ext>
            </a:extLst>
          </p:cNvPr>
          <p:cNvSpPr>
            <a:spLocks noGrp="1"/>
          </p:cNvSpPr>
          <p:nvPr>
            <p:ph type="body" sz="quarter" idx="20" hasCustomPrompt="1"/>
          </p:nvPr>
        </p:nvSpPr>
        <p:spPr>
          <a:xfrm>
            <a:off x="7913979" y="2861988"/>
            <a:ext cx="3008630" cy="636682"/>
          </a:xfrm>
          <a:prstGeom prst="rect">
            <a:avLst/>
          </a:prstGeom>
        </p:spPr>
        <p:txBody>
          <a:bodyPr/>
          <a:lstStyle>
            <a:lvl1pPr marL="0" indent="0" algn="l">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64" name="Text Placeholder 14">
            <a:extLst>
              <a:ext uri="{FF2B5EF4-FFF2-40B4-BE49-F238E27FC236}">
                <a16:creationId xmlns:a16="http://schemas.microsoft.com/office/drawing/2014/main" id="{E792D94E-72D4-43F1-8063-14A3F6270A35}"/>
              </a:ext>
            </a:extLst>
          </p:cNvPr>
          <p:cNvSpPr>
            <a:spLocks noGrp="1"/>
          </p:cNvSpPr>
          <p:nvPr>
            <p:ph type="body" sz="quarter" idx="23" hasCustomPrompt="1"/>
          </p:nvPr>
        </p:nvSpPr>
        <p:spPr>
          <a:xfrm>
            <a:off x="4190069" y="5044309"/>
            <a:ext cx="3008631" cy="348162"/>
          </a:xfrm>
          <a:prstGeom prst="rect">
            <a:avLst/>
          </a:prstGeom>
        </p:spPr>
        <p:txBody>
          <a:bodyPr/>
          <a:lstStyle>
            <a:lvl1pPr marL="0" indent="0" algn="l">
              <a:buNone/>
              <a:defRPr sz="1600" cap="none" spc="200" baseline="0">
                <a:solidFill>
                  <a:schemeClr val="accent6"/>
                </a:solidFill>
                <a:latin typeface="+mj-lt"/>
              </a:defRPr>
            </a:lvl1pPr>
          </a:lstStyle>
          <a:p>
            <a:pPr lvl="0"/>
            <a:r>
              <a:rPr lang="en-US" dirty="0"/>
              <a:t>Click to add title</a:t>
            </a:r>
          </a:p>
        </p:txBody>
      </p:sp>
      <p:sp>
        <p:nvSpPr>
          <p:cNvPr id="63" name="Text Placeholder 14">
            <a:extLst>
              <a:ext uri="{FF2B5EF4-FFF2-40B4-BE49-F238E27FC236}">
                <a16:creationId xmlns:a16="http://schemas.microsoft.com/office/drawing/2014/main" id="{C18EBA8F-5A95-4501-A602-A9889F0CE3A0}"/>
              </a:ext>
            </a:extLst>
          </p:cNvPr>
          <p:cNvSpPr>
            <a:spLocks noGrp="1"/>
          </p:cNvSpPr>
          <p:nvPr>
            <p:ph type="body" sz="quarter" idx="22" hasCustomPrompt="1"/>
          </p:nvPr>
        </p:nvSpPr>
        <p:spPr>
          <a:xfrm>
            <a:off x="4190069" y="5337618"/>
            <a:ext cx="3008630" cy="636682"/>
          </a:xfrm>
          <a:prstGeom prst="rect">
            <a:avLst/>
          </a:prstGeom>
        </p:spPr>
        <p:txBody>
          <a:bodyPr/>
          <a:lstStyle>
            <a:lvl1pPr marL="0" indent="0" algn="l">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67" name="Text Placeholder 14">
            <a:extLst>
              <a:ext uri="{FF2B5EF4-FFF2-40B4-BE49-F238E27FC236}">
                <a16:creationId xmlns:a16="http://schemas.microsoft.com/office/drawing/2014/main" id="{AF03D6DF-70BB-4EC0-B7BF-94BB780FDF01}"/>
              </a:ext>
            </a:extLst>
          </p:cNvPr>
          <p:cNvSpPr>
            <a:spLocks noGrp="1"/>
          </p:cNvSpPr>
          <p:nvPr>
            <p:ph type="body" sz="quarter" idx="25" hasCustomPrompt="1"/>
          </p:nvPr>
        </p:nvSpPr>
        <p:spPr>
          <a:xfrm>
            <a:off x="7913980" y="5047681"/>
            <a:ext cx="3008631" cy="348162"/>
          </a:xfrm>
          <a:prstGeom prst="rect">
            <a:avLst/>
          </a:prstGeom>
        </p:spPr>
        <p:txBody>
          <a:bodyPr/>
          <a:lstStyle>
            <a:lvl1pPr marL="0" indent="0" algn="l">
              <a:buNone/>
              <a:defRPr sz="1600" cap="none" spc="200" baseline="0">
                <a:solidFill>
                  <a:schemeClr val="accent6"/>
                </a:solidFill>
                <a:latin typeface="+mj-lt"/>
              </a:defRPr>
            </a:lvl1pPr>
          </a:lstStyle>
          <a:p>
            <a:pPr lvl="0"/>
            <a:r>
              <a:rPr lang="en-US" dirty="0"/>
              <a:t>Click to add title</a:t>
            </a:r>
          </a:p>
        </p:txBody>
      </p:sp>
      <p:sp>
        <p:nvSpPr>
          <p:cNvPr id="66" name="Text Placeholder 14">
            <a:extLst>
              <a:ext uri="{FF2B5EF4-FFF2-40B4-BE49-F238E27FC236}">
                <a16:creationId xmlns:a16="http://schemas.microsoft.com/office/drawing/2014/main" id="{A21FAF3A-556C-4A61-B1C4-E6FB98BE40B2}"/>
              </a:ext>
            </a:extLst>
          </p:cNvPr>
          <p:cNvSpPr>
            <a:spLocks noGrp="1"/>
          </p:cNvSpPr>
          <p:nvPr>
            <p:ph type="body" sz="quarter" idx="24" hasCustomPrompt="1"/>
          </p:nvPr>
        </p:nvSpPr>
        <p:spPr>
          <a:xfrm>
            <a:off x="7913980" y="5340990"/>
            <a:ext cx="3008630" cy="636682"/>
          </a:xfrm>
          <a:prstGeom prst="rect">
            <a:avLst/>
          </a:prstGeom>
        </p:spPr>
        <p:txBody>
          <a:bodyPr/>
          <a:lstStyle>
            <a:lvl1pPr marL="0" indent="0" algn="l">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22" name="Footer Placeholder 15">
            <a:extLst>
              <a:ext uri="{FF2B5EF4-FFF2-40B4-BE49-F238E27FC236}">
                <a16:creationId xmlns:a16="http://schemas.microsoft.com/office/drawing/2014/main" id="{54442D89-5EE7-4BC5-A35D-B0F93DD36269}"/>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23" name="Slide Number Placeholder 16">
            <a:extLst>
              <a:ext uri="{FF2B5EF4-FFF2-40B4-BE49-F238E27FC236}">
                <a16:creationId xmlns:a16="http://schemas.microsoft.com/office/drawing/2014/main" id="{DC13E404-DE29-4300-A8D5-25F34585A492}"/>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24" name="Date Placeholder 14">
            <a:extLst>
              <a:ext uri="{FF2B5EF4-FFF2-40B4-BE49-F238E27FC236}">
                <a16:creationId xmlns:a16="http://schemas.microsoft.com/office/drawing/2014/main" id="{1EAC24B5-8E72-46CA-9A6A-4A6D6EA2C064}"/>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
        <p:nvSpPr>
          <p:cNvPr id="5" name="Picture Placeholder 4">
            <a:extLst>
              <a:ext uri="{FF2B5EF4-FFF2-40B4-BE49-F238E27FC236}">
                <a16:creationId xmlns:a16="http://schemas.microsoft.com/office/drawing/2014/main" id="{C1F11D19-3D38-460E-A8AF-F6A30642EC0D}"/>
              </a:ext>
            </a:extLst>
          </p:cNvPr>
          <p:cNvSpPr>
            <a:spLocks noGrp="1"/>
          </p:cNvSpPr>
          <p:nvPr>
            <p:ph type="pic" sz="quarter" idx="26"/>
          </p:nvPr>
        </p:nvSpPr>
        <p:spPr>
          <a:xfrm>
            <a:off x="4190069" y="1818852"/>
            <a:ext cx="603504" cy="603504"/>
          </a:xfrm>
          <a:prstGeom prst="rect">
            <a:avLst/>
          </a:prstGeom>
        </p:spPr>
        <p:txBody>
          <a:bodyPr/>
          <a:lstStyle>
            <a:lvl1pPr marL="0" indent="0">
              <a:buNone/>
              <a:defRPr sz="1050">
                <a:solidFill>
                  <a:schemeClr val="bg1"/>
                </a:solidFill>
              </a:defRPr>
            </a:lvl1pPr>
          </a:lstStyle>
          <a:p>
            <a:r>
              <a:rPr lang="en-US"/>
              <a:t>Click icon to add picture</a:t>
            </a:r>
            <a:endParaRPr lang="en-US" dirty="0"/>
          </a:p>
        </p:txBody>
      </p:sp>
      <p:sp>
        <p:nvSpPr>
          <p:cNvPr id="21" name="Picture Placeholder 4">
            <a:extLst>
              <a:ext uri="{FF2B5EF4-FFF2-40B4-BE49-F238E27FC236}">
                <a16:creationId xmlns:a16="http://schemas.microsoft.com/office/drawing/2014/main" id="{F915DDB2-3A13-4240-8ECB-677499946C14}"/>
              </a:ext>
            </a:extLst>
          </p:cNvPr>
          <p:cNvSpPr>
            <a:spLocks noGrp="1"/>
          </p:cNvSpPr>
          <p:nvPr>
            <p:ph type="pic" sz="quarter" idx="27"/>
          </p:nvPr>
        </p:nvSpPr>
        <p:spPr>
          <a:xfrm>
            <a:off x="7913979" y="1818852"/>
            <a:ext cx="603504" cy="603504"/>
          </a:xfrm>
          <a:prstGeom prst="rect">
            <a:avLst/>
          </a:prstGeom>
        </p:spPr>
        <p:txBody>
          <a:bodyPr/>
          <a:lstStyle>
            <a:lvl1pPr marL="0" indent="0">
              <a:buNone/>
              <a:defRPr sz="1050">
                <a:solidFill>
                  <a:schemeClr val="bg1"/>
                </a:solidFill>
              </a:defRPr>
            </a:lvl1pPr>
          </a:lstStyle>
          <a:p>
            <a:r>
              <a:rPr lang="en-US"/>
              <a:t>Click icon to add picture</a:t>
            </a:r>
            <a:endParaRPr lang="en-US" dirty="0"/>
          </a:p>
        </p:txBody>
      </p:sp>
      <p:sp>
        <p:nvSpPr>
          <p:cNvPr id="25" name="Picture Placeholder 4">
            <a:extLst>
              <a:ext uri="{FF2B5EF4-FFF2-40B4-BE49-F238E27FC236}">
                <a16:creationId xmlns:a16="http://schemas.microsoft.com/office/drawing/2014/main" id="{E9059CA0-144F-4780-BA0D-005B827AAECE}"/>
              </a:ext>
            </a:extLst>
          </p:cNvPr>
          <p:cNvSpPr>
            <a:spLocks noGrp="1"/>
          </p:cNvSpPr>
          <p:nvPr>
            <p:ph type="pic" sz="quarter" idx="28"/>
          </p:nvPr>
        </p:nvSpPr>
        <p:spPr>
          <a:xfrm>
            <a:off x="4190069" y="4281832"/>
            <a:ext cx="603504" cy="603504"/>
          </a:xfrm>
          <a:prstGeom prst="rect">
            <a:avLst/>
          </a:prstGeom>
        </p:spPr>
        <p:txBody>
          <a:bodyPr/>
          <a:lstStyle>
            <a:lvl1pPr marL="0" indent="0">
              <a:buNone/>
              <a:defRPr sz="1050">
                <a:solidFill>
                  <a:schemeClr val="bg1"/>
                </a:solidFill>
              </a:defRPr>
            </a:lvl1pPr>
          </a:lstStyle>
          <a:p>
            <a:r>
              <a:rPr lang="en-US"/>
              <a:t>Click icon to add picture</a:t>
            </a:r>
            <a:endParaRPr lang="en-US" dirty="0"/>
          </a:p>
        </p:txBody>
      </p:sp>
      <p:sp>
        <p:nvSpPr>
          <p:cNvPr id="26" name="Picture Placeholder 4">
            <a:extLst>
              <a:ext uri="{FF2B5EF4-FFF2-40B4-BE49-F238E27FC236}">
                <a16:creationId xmlns:a16="http://schemas.microsoft.com/office/drawing/2014/main" id="{B770164C-988C-4217-B0E9-7D0DC17C8BC6}"/>
              </a:ext>
            </a:extLst>
          </p:cNvPr>
          <p:cNvSpPr>
            <a:spLocks noGrp="1"/>
          </p:cNvSpPr>
          <p:nvPr>
            <p:ph type="pic" sz="quarter" idx="29"/>
          </p:nvPr>
        </p:nvSpPr>
        <p:spPr>
          <a:xfrm>
            <a:off x="7908115" y="4294030"/>
            <a:ext cx="603504" cy="603504"/>
          </a:xfrm>
          <a:prstGeom prst="rect">
            <a:avLst/>
          </a:prstGeom>
        </p:spPr>
        <p:txBody>
          <a:bodyPr/>
          <a:lstStyle>
            <a:lvl1pPr marL="0" indent="0">
              <a:buNone/>
              <a:defRPr sz="105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3641324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oduct Benefits">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ED540A63-9BB9-478A-BE65-7A901018323F}"/>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3" name="Title 2">
            <a:extLst>
              <a:ext uri="{FF2B5EF4-FFF2-40B4-BE49-F238E27FC236}">
                <a16:creationId xmlns:a16="http://schemas.microsoft.com/office/drawing/2014/main" id="{767FB1D5-16C4-4AAC-9E31-560F596F8D5E}"/>
              </a:ext>
            </a:extLst>
          </p:cNvPr>
          <p:cNvSpPr>
            <a:spLocks noGrp="1"/>
          </p:cNvSpPr>
          <p:nvPr>
            <p:ph type="title" hasCustomPrompt="1"/>
          </p:nvPr>
        </p:nvSpPr>
        <p:spPr>
          <a:xfrm>
            <a:off x="3672555" y="1823626"/>
            <a:ext cx="4569572" cy="580029"/>
          </a:xfrm>
          <a:prstGeom prst="rect">
            <a:avLst/>
          </a:prstGeom>
        </p:spPr>
        <p:txBody>
          <a:bodyPr/>
          <a:lstStyle>
            <a:lvl1pPr>
              <a:defRPr sz="2800" cap="all" spc="400" baseline="0">
                <a:solidFill>
                  <a:schemeClr val="bg1"/>
                </a:solidFill>
              </a:defRPr>
            </a:lvl1pPr>
          </a:lstStyle>
          <a:p>
            <a:r>
              <a:rPr lang="en-US" dirty="0"/>
              <a:t>Click to add title</a:t>
            </a:r>
          </a:p>
        </p:txBody>
      </p:sp>
      <p:sp>
        <p:nvSpPr>
          <p:cNvPr id="27" name="Text Placeholder 14">
            <a:extLst>
              <a:ext uri="{FF2B5EF4-FFF2-40B4-BE49-F238E27FC236}">
                <a16:creationId xmlns:a16="http://schemas.microsoft.com/office/drawing/2014/main" id="{C269BEF2-E65B-4046-B8D1-1E5DC6D58296}"/>
              </a:ext>
            </a:extLst>
          </p:cNvPr>
          <p:cNvSpPr>
            <a:spLocks noGrp="1"/>
          </p:cNvSpPr>
          <p:nvPr>
            <p:ph type="body" sz="quarter" idx="22" hasCustomPrompt="1"/>
          </p:nvPr>
        </p:nvSpPr>
        <p:spPr>
          <a:xfrm>
            <a:off x="2956595" y="2807310"/>
            <a:ext cx="5824073" cy="1940149"/>
          </a:xfrm>
          <a:prstGeom prst="rect">
            <a:avLst/>
          </a:prstGeom>
        </p:spPr>
        <p:txBody>
          <a:bodyPr anchor="t"/>
          <a:lstStyle>
            <a:lvl1pPr marL="0" indent="0" algn="ctr">
              <a:lnSpc>
                <a:spcPct val="200000"/>
              </a:lnSpc>
              <a:spcBef>
                <a:spcPts val="0"/>
              </a:spcBef>
              <a:buNone/>
              <a:defRPr sz="1800" cap="none" spc="200" baseline="0">
                <a:solidFill>
                  <a:schemeClr val="bg1"/>
                </a:solidFill>
                <a:latin typeface="+mn-lt"/>
              </a:defRPr>
            </a:lvl1pPr>
          </a:lstStyle>
          <a:p>
            <a:pPr lvl="0"/>
            <a:r>
              <a:rPr lang="en-US" dirty="0"/>
              <a:t>Click to add title</a:t>
            </a:r>
          </a:p>
        </p:txBody>
      </p:sp>
      <p:sp>
        <p:nvSpPr>
          <p:cNvPr id="18" name="Footer Placeholder 15">
            <a:extLst>
              <a:ext uri="{FF2B5EF4-FFF2-40B4-BE49-F238E27FC236}">
                <a16:creationId xmlns:a16="http://schemas.microsoft.com/office/drawing/2014/main" id="{D89CE923-C669-4E0E-8161-BB328133EE8B}"/>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19" name="Slide Number Placeholder 16">
            <a:extLst>
              <a:ext uri="{FF2B5EF4-FFF2-40B4-BE49-F238E27FC236}">
                <a16:creationId xmlns:a16="http://schemas.microsoft.com/office/drawing/2014/main" id="{C820EE41-4997-4CD3-B951-56ECA884252E}"/>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20" name="Date Placeholder 14">
            <a:extLst>
              <a:ext uri="{FF2B5EF4-FFF2-40B4-BE49-F238E27FC236}">
                <a16:creationId xmlns:a16="http://schemas.microsoft.com/office/drawing/2014/main" id="{A2A3BC0C-B522-4DA2-BBC0-AC180D8B2C9A}"/>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Tree>
    <p:extLst>
      <p:ext uri="{BB962C8B-B14F-4D97-AF65-F5344CB8AC3E}">
        <p14:creationId xmlns:p14="http://schemas.microsoft.com/office/powerpoint/2010/main" val="2319137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5F31BC2D-187A-4ED3-8D67-C55187E532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947F2F5-8E72-425B-A8C2-2B3262F73021}"/>
              </a:ext>
            </a:extLst>
          </p:cNvPr>
          <p:cNvSpPr>
            <a:spLocks noGrp="1"/>
          </p:cNvSpPr>
          <p:nvPr>
            <p:ph type="title" hasCustomPrompt="1"/>
          </p:nvPr>
        </p:nvSpPr>
        <p:spPr>
          <a:xfrm>
            <a:off x="5425440" y="2741026"/>
            <a:ext cx="5002478" cy="2357066"/>
          </a:xfrm>
          <a:prstGeom prst="rect">
            <a:avLst/>
          </a:prstGeom>
        </p:spPr>
        <p:txBody>
          <a:bodyPr/>
          <a:lstStyle>
            <a:lvl1pPr algn="ctr">
              <a:defRPr sz="4800" cap="all" spc="400" baseline="0">
                <a:solidFill>
                  <a:schemeClr val="accent6"/>
                </a:solidFill>
              </a:defRPr>
            </a:lvl1pPr>
          </a:lstStyle>
          <a:p>
            <a:r>
              <a:rPr lang="en-US" dirty="0"/>
              <a:t>Click to add title</a:t>
            </a:r>
          </a:p>
        </p:txBody>
      </p:sp>
    </p:spTree>
    <p:extLst>
      <p:ext uri="{BB962C8B-B14F-4D97-AF65-F5344CB8AC3E}">
        <p14:creationId xmlns:p14="http://schemas.microsoft.com/office/powerpoint/2010/main" val="4250547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usiness Model">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490FC0B-50EB-42D6-A2A5-E02EE642E2E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16" name="Title 15">
            <a:extLst>
              <a:ext uri="{FF2B5EF4-FFF2-40B4-BE49-F238E27FC236}">
                <a16:creationId xmlns:a16="http://schemas.microsoft.com/office/drawing/2014/main" id="{04AFCE56-D794-4638-A3EC-63DCFB4B6F0D}"/>
              </a:ext>
            </a:extLst>
          </p:cNvPr>
          <p:cNvSpPr>
            <a:spLocks noGrp="1"/>
          </p:cNvSpPr>
          <p:nvPr>
            <p:ph type="title" hasCustomPrompt="1"/>
          </p:nvPr>
        </p:nvSpPr>
        <p:spPr>
          <a:xfrm>
            <a:off x="965511" y="760406"/>
            <a:ext cx="5424988" cy="579245"/>
          </a:xfrm>
          <a:prstGeom prst="rect">
            <a:avLst/>
          </a:prstGeom>
        </p:spPr>
        <p:txBody>
          <a:bodyPr/>
          <a:lstStyle>
            <a:lvl1pPr>
              <a:defRPr sz="2800" cap="all" spc="400" baseline="0">
                <a:solidFill>
                  <a:schemeClr val="bg1"/>
                </a:solidFill>
              </a:defRPr>
            </a:lvl1pPr>
          </a:lstStyle>
          <a:p>
            <a:r>
              <a:rPr lang="en-US" dirty="0"/>
              <a:t>Click to add title</a:t>
            </a:r>
          </a:p>
        </p:txBody>
      </p:sp>
      <p:sp>
        <p:nvSpPr>
          <p:cNvPr id="10" name="Text Placeholder 14">
            <a:extLst>
              <a:ext uri="{FF2B5EF4-FFF2-40B4-BE49-F238E27FC236}">
                <a16:creationId xmlns:a16="http://schemas.microsoft.com/office/drawing/2014/main" id="{318D6597-136D-4434-B628-D387BBEEC3C5}"/>
              </a:ext>
            </a:extLst>
          </p:cNvPr>
          <p:cNvSpPr>
            <a:spLocks noGrp="1"/>
          </p:cNvSpPr>
          <p:nvPr>
            <p:ph type="body" sz="quarter" idx="12" hasCustomPrompt="1"/>
          </p:nvPr>
        </p:nvSpPr>
        <p:spPr>
          <a:xfrm>
            <a:off x="965511" y="3417877"/>
            <a:ext cx="2806280" cy="365125"/>
          </a:xfrm>
          <a:prstGeom prst="rect">
            <a:avLst/>
          </a:prstGeom>
        </p:spPr>
        <p:txBody>
          <a:bodyPr/>
          <a:lstStyle>
            <a:lvl1pPr marL="0" indent="0" algn="ctr">
              <a:buNone/>
              <a:defRPr sz="1600" cap="none" spc="200" baseline="0">
                <a:solidFill>
                  <a:schemeClr val="accent6"/>
                </a:solidFill>
                <a:latin typeface="+mj-lt"/>
              </a:defRPr>
            </a:lvl1pPr>
          </a:lstStyle>
          <a:p>
            <a:pPr lvl="0"/>
            <a:r>
              <a:rPr lang="en-US" dirty="0"/>
              <a:t>Click to add title</a:t>
            </a:r>
          </a:p>
        </p:txBody>
      </p:sp>
      <p:sp>
        <p:nvSpPr>
          <p:cNvPr id="11" name="Text Placeholder 14">
            <a:extLst>
              <a:ext uri="{FF2B5EF4-FFF2-40B4-BE49-F238E27FC236}">
                <a16:creationId xmlns:a16="http://schemas.microsoft.com/office/drawing/2014/main" id="{0691DF94-6587-4325-9C04-970034F1A85C}"/>
              </a:ext>
            </a:extLst>
          </p:cNvPr>
          <p:cNvSpPr>
            <a:spLocks noGrp="1"/>
          </p:cNvSpPr>
          <p:nvPr>
            <p:ph type="body" sz="quarter" idx="13" hasCustomPrompt="1"/>
          </p:nvPr>
        </p:nvSpPr>
        <p:spPr>
          <a:xfrm>
            <a:off x="965511" y="3766050"/>
            <a:ext cx="2806280" cy="1148945"/>
          </a:xfrm>
          <a:prstGeom prst="rect">
            <a:avLst/>
          </a:prstGeom>
        </p:spPr>
        <p:txBody>
          <a:bodyPr/>
          <a:lstStyle>
            <a:lvl1pPr marL="0" indent="0" algn="ctr">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12" name="Text Placeholder 14">
            <a:extLst>
              <a:ext uri="{FF2B5EF4-FFF2-40B4-BE49-F238E27FC236}">
                <a16:creationId xmlns:a16="http://schemas.microsoft.com/office/drawing/2014/main" id="{A3CE4E75-7868-44AD-9AF2-753E07BE78A3}"/>
              </a:ext>
            </a:extLst>
          </p:cNvPr>
          <p:cNvSpPr>
            <a:spLocks noGrp="1"/>
          </p:cNvSpPr>
          <p:nvPr>
            <p:ph type="body" sz="quarter" idx="14" hasCustomPrompt="1"/>
          </p:nvPr>
        </p:nvSpPr>
        <p:spPr>
          <a:xfrm>
            <a:off x="4514520" y="3400925"/>
            <a:ext cx="2806280" cy="365125"/>
          </a:xfrm>
          <a:prstGeom prst="rect">
            <a:avLst/>
          </a:prstGeom>
        </p:spPr>
        <p:txBody>
          <a:bodyPr/>
          <a:lstStyle>
            <a:lvl1pPr marL="0" indent="0" algn="ctr">
              <a:buNone/>
              <a:defRPr sz="1600" cap="none" spc="200" baseline="0">
                <a:solidFill>
                  <a:schemeClr val="accent6"/>
                </a:solidFill>
                <a:latin typeface="+mj-lt"/>
              </a:defRPr>
            </a:lvl1pPr>
          </a:lstStyle>
          <a:p>
            <a:pPr lvl="0"/>
            <a:r>
              <a:rPr lang="en-US" dirty="0"/>
              <a:t>Click to add title</a:t>
            </a:r>
          </a:p>
        </p:txBody>
      </p:sp>
      <p:sp>
        <p:nvSpPr>
          <p:cNvPr id="13" name="Text Placeholder 14">
            <a:extLst>
              <a:ext uri="{FF2B5EF4-FFF2-40B4-BE49-F238E27FC236}">
                <a16:creationId xmlns:a16="http://schemas.microsoft.com/office/drawing/2014/main" id="{8A9FE9C2-0801-4D41-A54B-E00BC7AB7C16}"/>
              </a:ext>
            </a:extLst>
          </p:cNvPr>
          <p:cNvSpPr>
            <a:spLocks noGrp="1"/>
          </p:cNvSpPr>
          <p:nvPr>
            <p:ph type="body" sz="quarter" idx="15" hasCustomPrompt="1"/>
          </p:nvPr>
        </p:nvSpPr>
        <p:spPr>
          <a:xfrm>
            <a:off x="4514520" y="3749098"/>
            <a:ext cx="2806280" cy="1148945"/>
          </a:xfrm>
          <a:prstGeom prst="rect">
            <a:avLst/>
          </a:prstGeom>
        </p:spPr>
        <p:txBody>
          <a:bodyPr/>
          <a:lstStyle>
            <a:lvl1pPr marL="0" indent="0" algn="ctr">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14" name="Text Placeholder 14">
            <a:extLst>
              <a:ext uri="{FF2B5EF4-FFF2-40B4-BE49-F238E27FC236}">
                <a16:creationId xmlns:a16="http://schemas.microsoft.com/office/drawing/2014/main" id="{632FBCC2-2CDB-448A-AA61-8D99495226AF}"/>
              </a:ext>
            </a:extLst>
          </p:cNvPr>
          <p:cNvSpPr>
            <a:spLocks noGrp="1"/>
          </p:cNvSpPr>
          <p:nvPr>
            <p:ph type="body" sz="quarter" idx="16" hasCustomPrompt="1"/>
          </p:nvPr>
        </p:nvSpPr>
        <p:spPr>
          <a:xfrm>
            <a:off x="8063529" y="3400925"/>
            <a:ext cx="2692240" cy="365125"/>
          </a:xfrm>
          <a:prstGeom prst="rect">
            <a:avLst/>
          </a:prstGeom>
        </p:spPr>
        <p:txBody>
          <a:bodyPr/>
          <a:lstStyle>
            <a:lvl1pPr marL="0" indent="0" algn="ctr">
              <a:buNone/>
              <a:defRPr sz="1600" cap="none" spc="200" baseline="0">
                <a:solidFill>
                  <a:schemeClr val="accent6"/>
                </a:solidFill>
                <a:latin typeface="+mj-lt"/>
              </a:defRPr>
            </a:lvl1pPr>
          </a:lstStyle>
          <a:p>
            <a:pPr lvl="0"/>
            <a:r>
              <a:rPr lang="en-US" dirty="0"/>
              <a:t>Click to add title</a:t>
            </a:r>
          </a:p>
        </p:txBody>
      </p:sp>
      <p:sp>
        <p:nvSpPr>
          <p:cNvPr id="15" name="Text Placeholder 14">
            <a:extLst>
              <a:ext uri="{FF2B5EF4-FFF2-40B4-BE49-F238E27FC236}">
                <a16:creationId xmlns:a16="http://schemas.microsoft.com/office/drawing/2014/main" id="{7F6A4D9D-1690-4C0A-9F62-1FE93C0145FC}"/>
              </a:ext>
            </a:extLst>
          </p:cNvPr>
          <p:cNvSpPr>
            <a:spLocks noGrp="1"/>
          </p:cNvSpPr>
          <p:nvPr>
            <p:ph type="body" sz="quarter" idx="17" hasCustomPrompt="1"/>
          </p:nvPr>
        </p:nvSpPr>
        <p:spPr>
          <a:xfrm>
            <a:off x="8063529" y="3749098"/>
            <a:ext cx="2692240" cy="1148945"/>
          </a:xfrm>
          <a:prstGeom prst="rect">
            <a:avLst/>
          </a:prstGeom>
        </p:spPr>
        <p:txBody>
          <a:bodyPr/>
          <a:lstStyle>
            <a:lvl1pPr marL="0" indent="0" algn="ctr">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20" name="Footer Placeholder 15">
            <a:extLst>
              <a:ext uri="{FF2B5EF4-FFF2-40B4-BE49-F238E27FC236}">
                <a16:creationId xmlns:a16="http://schemas.microsoft.com/office/drawing/2014/main" id="{48863DDD-C3CC-439D-B738-34F6E8960AFF}"/>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21" name="Slide Number Placeholder 16">
            <a:extLst>
              <a:ext uri="{FF2B5EF4-FFF2-40B4-BE49-F238E27FC236}">
                <a16:creationId xmlns:a16="http://schemas.microsoft.com/office/drawing/2014/main" id="{A4788388-29C8-4E9F-BF82-A1648088A8B0}"/>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22" name="Date Placeholder 14">
            <a:extLst>
              <a:ext uri="{FF2B5EF4-FFF2-40B4-BE49-F238E27FC236}">
                <a16:creationId xmlns:a16="http://schemas.microsoft.com/office/drawing/2014/main" id="{5E6E1CB5-0E5F-4B44-8044-4010565FCF6D}"/>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Tree>
    <p:extLst>
      <p:ext uri="{BB962C8B-B14F-4D97-AF65-F5344CB8AC3E}">
        <p14:creationId xmlns:p14="http://schemas.microsoft.com/office/powerpoint/2010/main" val="2385285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rket Opportunity Overview">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4E96CB8F-A88F-40C3-A65B-8C33A16A0C2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1086E70-8E77-436D-93CE-4BCD3EC94BEA}"/>
              </a:ext>
            </a:extLst>
          </p:cNvPr>
          <p:cNvSpPr>
            <a:spLocks noGrp="1"/>
          </p:cNvSpPr>
          <p:nvPr>
            <p:ph type="title" hasCustomPrompt="1"/>
          </p:nvPr>
        </p:nvSpPr>
        <p:spPr>
          <a:xfrm>
            <a:off x="5029799" y="1380501"/>
            <a:ext cx="5097428" cy="991689"/>
          </a:xfrm>
          <a:prstGeom prst="rect">
            <a:avLst/>
          </a:prstGeom>
        </p:spPr>
        <p:txBody>
          <a:bodyPr/>
          <a:lstStyle>
            <a:lvl1pPr algn="ctr">
              <a:defRPr sz="2800" cap="all" spc="400" baseline="0">
                <a:solidFill>
                  <a:schemeClr val="bg1"/>
                </a:solidFill>
              </a:defRPr>
            </a:lvl1pPr>
          </a:lstStyle>
          <a:p>
            <a:r>
              <a:rPr lang="en-US" dirty="0"/>
              <a:t>Click to add title</a:t>
            </a:r>
          </a:p>
        </p:txBody>
      </p:sp>
      <p:sp>
        <p:nvSpPr>
          <p:cNvPr id="10" name="Text Placeholder 10">
            <a:extLst>
              <a:ext uri="{FF2B5EF4-FFF2-40B4-BE49-F238E27FC236}">
                <a16:creationId xmlns:a16="http://schemas.microsoft.com/office/drawing/2014/main" id="{C95B0D27-123C-4F09-AEDC-7874964B77BC}"/>
              </a:ext>
            </a:extLst>
          </p:cNvPr>
          <p:cNvSpPr>
            <a:spLocks noGrp="1"/>
          </p:cNvSpPr>
          <p:nvPr>
            <p:ph type="body" sz="quarter" idx="14" hasCustomPrompt="1"/>
          </p:nvPr>
        </p:nvSpPr>
        <p:spPr>
          <a:xfrm>
            <a:off x="692337" y="3400981"/>
            <a:ext cx="2693128" cy="991689"/>
          </a:xfrm>
          <a:prstGeom prst="rect">
            <a:avLst/>
          </a:prstGeom>
        </p:spPr>
        <p:txBody>
          <a:bodyPr anchor="b"/>
          <a:lstStyle>
            <a:lvl1pPr marL="0" indent="0" algn="l">
              <a:buNone/>
              <a:defRPr sz="5400" kern="0" cap="all" spc="400" baseline="0">
                <a:solidFill>
                  <a:schemeClr val="accent6"/>
                </a:solidFill>
                <a:latin typeface="+mj-lt"/>
              </a:defRPr>
            </a:lvl1pPr>
          </a:lstStyle>
          <a:p>
            <a:pPr lvl="0"/>
            <a:r>
              <a:rPr lang="en-US" dirty="0"/>
              <a:t>Add title</a:t>
            </a:r>
          </a:p>
        </p:txBody>
      </p:sp>
      <p:sp>
        <p:nvSpPr>
          <p:cNvPr id="13" name="Text Placeholder 14">
            <a:extLst>
              <a:ext uri="{FF2B5EF4-FFF2-40B4-BE49-F238E27FC236}">
                <a16:creationId xmlns:a16="http://schemas.microsoft.com/office/drawing/2014/main" id="{F3772143-8573-4FED-977E-651FC59C168F}"/>
              </a:ext>
            </a:extLst>
          </p:cNvPr>
          <p:cNvSpPr>
            <a:spLocks noGrp="1"/>
          </p:cNvSpPr>
          <p:nvPr>
            <p:ph type="body" sz="quarter" idx="20" hasCustomPrompt="1"/>
          </p:nvPr>
        </p:nvSpPr>
        <p:spPr>
          <a:xfrm>
            <a:off x="692336" y="4670980"/>
            <a:ext cx="2693129" cy="1151633"/>
          </a:xfrm>
          <a:prstGeom prst="rect">
            <a:avLst/>
          </a:prstGeom>
        </p:spPr>
        <p:txBody>
          <a:bodyPr anchor="t"/>
          <a:lstStyle>
            <a:lvl1pPr marL="0" indent="0" algn="l">
              <a:lnSpc>
                <a:spcPct val="150000"/>
              </a:lnSpc>
              <a:spcBef>
                <a:spcPts val="0"/>
              </a:spcBef>
              <a:buClr>
                <a:schemeClr val="accent6"/>
              </a:buClr>
              <a:buFont typeface="Courier New" panose="02070309020205020404" pitchFamily="49" charset="0"/>
              <a:buNone/>
              <a:defRPr sz="1400" cap="none" spc="0" baseline="0">
                <a:solidFill>
                  <a:schemeClr val="bg1"/>
                </a:solidFill>
                <a:latin typeface="+mn-lt"/>
              </a:defRPr>
            </a:lvl1pPr>
          </a:lstStyle>
          <a:p>
            <a:pPr lvl="0"/>
            <a:r>
              <a:rPr lang="en-US" dirty="0"/>
              <a:t>Add text here</a:t>
            </a:r>
          </a:p>
        </p:txBody>
      </p:sp>
      <p:sp>
        <p:nvSpPr>
          <p:cNvPr id="25" name="Text Placeholder 10">
            <a:extLst>
              <a:ext uri="{FF2B5EF4-FFF2-40B4-BE49-F238E27FC236}">
                <a16:creationId xmlns:a16="http://schemas.microsoft.com/office/drawing/2014/main" id="{4FD80858-A8CA-496F-8CC0-5ACDBE65112A}"/>
              </a:ext>
            </a:extLst>
          </p:cNvPr>
          <p:cNvSpPr>
            <a:spLocks noGrp="1"/>
          </p:cNvSpPr>
          <p:nvPr>
            <p:ph type="body" sz="quarter" idx="24" hasCustomPrompt="1"/>
          </p:nvPr>
        </p:nvSpPr>
        <p:spPr>
          <a:xfrm>
            <a:off x="3587933" y="3400981"/>
            <a:ext cx="2693128" cy="991689"/>
          </a:xfrm>
          <a:prstGeom prst="rect">
            <a:avLst/>
          </a:prstGeom>
        </p:spPr>
        <p:txBody>
          <a:bodyPr anchor="b"/>
          <a:lstStyle>
            <a:lvl1pPr marL="0" indent="0" algn="l">
              <a:buNone/>
              <a:defRPr sz="5400" kern="0" cap="all" spc="400" baseline="0">
                <a:solidFill>
                  <a:schemeClr val="accent6"/>
                </a:solidFill>
                <a:latin typeface="+mj-lt"/>
              </a:defRPr>
            </a:lvl1pPr>
          </a:lstStyle>
          <a:p>
            <a:pPr lvl="0"/>
            <a:r>
              <a:rPr lang="en-US" dirty="0"/>
              <a:t>Add title</a:t>
            </a:r>
          </a:p>
        </p:txBody>
      </p:sp>
      <p:sp>
        <p:nvSpPr>
          <p:cNvPr id="33" name="Text Placeholder 14">
            <a:extLst>
              <a:ext uri="{FF2B5EF4-FFF2-40B4-BE49-F238E27FC236}">
                <a16:creationId xmlns:a16="http://schemas.microsoft.com/office/drawing/2014/main" id="{2B840B1F-9319-4653-84C5-FF1FDC5E9D9A}"/>
              </a:ext>
            </a:extLst>
          </p:cNvPr>
          <p:cNvSpPr>
            <a:spLocks noGrp="1"/>
          </p:cNvSpPr>
          <p:nvPr>
            <p:ph type="body" sz="quarter" idx="21" hasCustomPrompt="1"/>
          </p:nvPr>
        </p:nvSpPr>
        <p:spPr>
          <a:xfrm>
            <a:off x="3587931" y="4670980"/>
            <a:ext cx="2693129" cy="1151633"/>
          </a:xfrm>
          <a:prstGeom prst="rect">
            <a:avLst/>
          </a:prstGeom>
        </p:spPr>
        <p:txBody>
          <a:bodyPr anchor="t"/>
          <a:lstStyle>
            <a:lvl1pPr marL="0" indent="0" algn="l">
              <a:lnSpc>
                <a:spcPct val="150000"/>
              </a:lnSpc>
              <a:spcBef>
                <a:spcPts val="0"/>
              </a:spcBef>
              <a:buClr>
                <a:schemeClr val="accent6"/>
              </a:buClr>
              <a:buFont typeface="Courier New" panose="02070309020205020404" pitchFamily="49" charset="0"/>
              <a:buNone/>
              <a:defRPr sz="1400" cap="none" spc="0" baseline="0">
                <a:solidFill>
                  <a:schemeClr val="bg1"/>
                </a:solidFill>
                <a:latin typeface="+mn-lt"/>
              </a:defRPr>
            </a:lvl1pPr>
          </a:lstStyle>
          <a:p>
            <a:pPr lvl="0"/>
            <a:r>
              <a:rPr lang="en-US" dirty="0"/>
              <a:t>Add text here</a:t>
            </a:r>
          </a:p>
        </p:txBody>
      </p:sp>
      <p:sp>
        <p:nvSpPr>
          <p:cNvPr id="27" name="Text Placeholder 10">
            <a:extLst>
              <a:ext uri="{FF2B5EF4-FFF2-40B4-BE49-F238E27FC236}">
                <a16:creationId xmlns:a16="http://schemas.microsoft.com/office/drawing/2014/main" id="{0882E4D8-D2AA-4EA0-BBCE-50334E8D160C}"/>
              </a:ext>
            </a:extLst>
          </p:cNvPr>
          <p:cNvSpPr>
            <a:spLocks noGrp="1"/>
          </p:cNvSpPr>
          <p:nvPr>
            <p:ph type="body" sz="quarter" idx="25" hasCustomPrompt="1"/>
          </p:nvPr>
        </p:nvSpPr>
        <p:spPr>
          <a:xfrm>
            <a:off x="6483530" y="3400981"/>
            <a:ext cx="2693128" cy="991689"/>
          </a:xfrm>
          <a:prstGeom prst="rect">
            <a:avLst/>
          </a:prstGeom>
        </p:spPr>
        <p:txBody>
          <a:bodyPr anchor="b"/>
          <a:lstStyle>
            <a:lvl1pPr marL="0" indent="0" algn="l">
              <a:buNone/>
              <a:defRPr sz="5400" kern="0" cap="all" spc="400" baseline="0">
                <a:solidFill>
                  <a:schemeClr val="accent6"/>
                </a:solidFill>
                <a:latin typeface="+mj-lt"/>
              </a:defRPr>
            </a:lvl1pPr>
          </a:lstStyle>
          <a:p>
            <a:pPr lvl="0"/>
            <a:r>
              <a:rPr lang="en-US" dirty="0"/>
              <a:t>Add title</a:t>
            </a:r>
          </a:p>
        </p:txBody>
      </p:sp>
      <p:sp>
        <p:nvSpPr>
          <p:cNvPr id="36" name="Text Placeholder 14">
            <a:extLst>
              <a:ext uri="{FF2B5EF4-FFF2-40B4-BE49-F238E27FC236}">
                <a16:creationId xmlns:a16="http://schemas.microsoft.com/office/drawing/2014/main" id="{97EFBCD4-F812-493F-895A-3449020A0651}"/>
              </a:ext>
            </a:extLst>
          </p:cNvPr>
          <p:cNvSpPr>
            <a:spLocks noGrp="1"/>
          </p:cNvSpPr>
          <p:nvPr>
            <p:ph type="body" sz="quarter" idx="23" hasCustomPrompt="1"/>
          </p:nvPr>
        </p:nvSpPr>
        <p:spPr>
          <a:xfrm>
            <a:off x="6483528" y="4670980"/>
            <a:ext cx="2693129" cy="1151633"/>
          </a:xfrm>
          <a:prstGeom prst="rect">
            <a:avLst/>
          </a:prstGeom>
        </p:spPr>
        <p:txBody>
          <a:bodyPr anchor="t"/>
          <a:lstStyle>
            <a:lvl1pPr marL="0" indent="0" algn="l">
              <a:lnSpc>
                <a:spcPct val="150000"/>
              </a:lnSpc>
              <a:spcBef>
                <a:spcPts val="0"/>
              </a:spcBef>
              <a:buClr>
                <a:schemeClr val="accent6"/>
              </a:buClr>
              <a:buFont typeface="Courier New" panose="02070309020205020404" pitchFamily="49" charset="0"/>
              <a:buNone/>
              <a:defRPr sz="1400" cap="none" spc="0" baseline="0">
                <a:solidFill>
                  <a:schemeClr val="bg1"/>
                </a:solidFill>
                <a:latin typeface="+mn-lt"/>
              </a:defRPr>
            </a:lvl1pPr>
          </a:lstStyle>
          <a:p>
            <a:pPr lvl="0"/>
            <a:r>
              <a:rPr lang="en-US" dirty="0"/>
              <a:t>Add text here</a:t>
            </a:r>
          </a:p>
        </p:txBody>
      </p:sp>
      <p:sp>
        <p:nvSpPr>
          <p:cNvPr id="20" name="Footer Placeholder 15">
            <a:extLst>
              <a:ext uri="{FF2B5EF4-FFF2-40B4-BE49-F238E27FC236}">
                <a16:creationId xmlns:a16="http://schemas.microsoft.com/office/drawing/2014/main" id="{698D43C2-06AB-4549-BCD0-CBDCA0653292}"/>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effectLst>
                  <a:outerShdw blurRad="38100" dist="38100" dir="2700000" algn="tl">
                    <a:srgbClr val="000000">
                      <a:alpha val="43137"/>
                    </a:srgbClr>
                  </a:outerShdw>
                </a:effectLst>
                <a:latin typeface="+mj-lt"/>
              </a:defRPr>
            </a:lvl1pPr>
          </a:lstStyle>
          <a:p>
            <a:r>
              <a:rPr lang="en-US" dirty="0"/>
              <a:t>PRESENTATION TITLE</a:t>
            </a:r>
          </a:p>
        </p:txBody>
      </p:sp>
      <p:sp>
        <p:nvSpPr>
          <p:cNvPr id="21" name="Slide Number Placeholder 16">
            <a:extLst>
              <a:ext uri="{FF2B5EF4-FFF2-40B4-BE49-F238E27FC236}">
                <a16:creationId xmlns:a16="http://schemas.microsoft.com/office/drawing/2014/main" id="{7B2AB1D3-DFF0-43A8-BDE0-52FB314E03A1}"/>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effectLst>
                  <a:outerShdw blurRad="38100" dist="38100" dir="2700000" algn="tl">
                    <a:srgbClr val="000000">
                      <a:alpha val="43137"/>
                    </a:srgbClr>
                  </a:outerShdw>
                </a:effectLst>
                <a:latin typeface="+mn-lt"/>
              </a:defRPr>
            </a:lvl1pPr>
          </a:lstStyle>
          <a:p>
            <a:pPr>
              <a:defRPr/>
            </a:pPr>
            <a:fld id="{8D1FC6F8-0BCD-47E9-9C64-690771D9C143}" type="slidenum">
              <a:rPr lang="en-US" smtClean="0"/>
              <a:pPr>
                <a:defRPr/>
              </a:pPr>
              <a:t>‹#›</a:t>
            </a:fld>
            <a:endParaRPr lang="en-US" dirty="0"/>
          </a:p>
        </p:txBody>
      </p:sp>
      <p:sp>
        <p:nvSpPr>
          <p:cNvPr id="22" name="Date Placeholder 14">
            <a:extLst>
              <a:ext uri="{FF2B5EF4-FFF2-40B4-BE49-F238E27FC236}">
                <a16:creationId xmlns:a16="http://schemas.microsoft.com/office/drawing/2014/main" id="{28A81ABF-135E-483F-9992-6F79C2F559E9}"/>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effectLst>
                  <a:outerShdw blurRad="38100" dist="38100" dir="2700000" algn="tl">
                    <a:srgbClr val="000000">
                      <a:alpha val="43137"/>
                    </a:srgbClr>
                  </a:outerShdw>
                </a:effectLst>
                <a:latin typeface="+mj-lt"/>
              </a:defRPr>
            </a:lvl1pPr>
          </a:lstStyle>
          <a:p>
            <a:pPr>
              <a:defRPr/>
            </a:pPr>
            <a:r>
              <a:rPr lang="en-US" cap="all" dirty="0"/>
              <a:t>May 21, 20XX</a:t>
            </a:r>
          </a:p>
        </p:txBody>
      </p:sp>
    </p:spTree>
    <p:extLst>
      <p:ext uri="{BB962C8B-B14F-4D97-AF65-F5344CB8AC3E}">
        <p14:creationId xmlns:p14="http://schemas.microsoft.com/office/powerpoint/2010/main" val="3078761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rket Opportunity Comparison">
    <p:spTree>
      <p:nvGrpSpPr>
        <p:cNvPr id="1" name=""/>
        <p:cNvGrpSpPr/>
        <p:nvPr/>
      </p:nvGrpSpPr>
      <p:grpSpPr>
        <a:xfrm>
          <a:off x="0" y="0"/>
          <a:ext cx="0" cy="0"/>
          <a:chOff x="0" y="0"/>
          <a:chExt cx="0" cy="0"/>
        </a:xfrm>
      </p:grpSpPr>
      <p:pic>
        <p:nvPicPr>
          <p:cNvPr id="37" name="Graphic 36">
            <a:extLst>
              <a:ext uri="{FF2B5EF4-FFF2-40B4-BE49-F238E27FC236}">
                <a16:creationId xmlns:a16="http://schemas.microsoft.com/office/drawing/2014/main" id="{133E6176-F4F6-41F9-8F2A-BA6586E1658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48AC667-531B-4E40-98C6-B36847DE0684}"/>
              </a:ext>
            </a:extLst>
          </p:cNvPr>
          <p:cNvSpPr>
            <a:spLocks noGrp="1"/>
          </p:cNvSpPr>
          <p:nvPr>
            <p:ph type="title" hasCustomPrompt="1"/>
          </p:nvPr>
        </p:nvSpPr>
        <p:spPr>
          <a:xfrm>
            <a:off x="5029799" y="1377876"/>
            <a:ext cx="5097428" cy="918377"/>
          </a:xfrm>
          <a:prstGeom prst="rect">
            <a:avLst/>
          </a:prstGeom>
        </p:spPr>
        <p:txBody>
          <a:bodyPr/>
          <a:lstStyle>
            <a:lvl1pPr algn="ctr">
              <a:defRPr sz="2800" cap="all" spc="400" baseline="0">
                <a:solidFill>
                  <a:schemeClr val="bg1"/>
                </a:solidFill>
              </a:defRPr>
            </a:lvl1pPr>
          </a:lstStyle>
          <a:p>
            <a:r>
              <a:rPr lang="en-US" dirty="0"/>
              <a:t>Click to add title</a:t>
            </a:r>
          </a:p>
        </p:txBody>
      </p:sp>
      <p:sp>
        <p:nvSpPr>
          <p:cNvPr id="25" name="Text Placeholder 10">
            <a:extLst>
              <a:ext uri="{FF2B5EF4-FFF2-40B4-BE49-F238E27FC236}">
                <a16:creationId xmlns:a16="http://schemas.microsoft.com/office/drawing/2014/main" id="{42930722-7AFE-41FC-8830-E2075CE783EA}"/>
              </a:ext>
            </a:extLst>
          </p:cNvPr>
          <p:cNvSpPr>
            <a:spLocks noGrp="1"/>
          </p:cNvSpPr>
          <p:nvPr>
            <p:ph type="body" sz="quarter" idx="14" hasCustomPrompt="1"/>
          </p:nvPr>
        </p:nvSpPr>
        <p:spPr>
          <a:xfrm>
            <a:off x="2535012" y="2724048"/>
            <a:ext cx="1786461" cy="1072345"/>
          </a:xfrm>
          <a:prstGeom prst="rect">
            <a:avLst/>
          </a:prstGeom>
        </p:spPr>
        <p:txBody>
          <a:bodyPr anchor="ctr"/>
          <a:lstStyle>
            <a:lvl1pPr marL="0" indent="0" algn="l">
              <a:buNone/>
              <a:defRPr sz="5400" cap="all" spc="400" baseline="0">
                <a:solidFill>
                  <a:schemeClr val="accent6"/>
                </a:solidFill>
                <a:latin typeface="+mj-lt"/>
              </a:defRPr>
            </a:lvl1pPr>
          </a:lstStyle>
          <a:p>
            <a:pPr lvl="0"/>
            <a:r>
              <a:rPr lang="en-US" dirty="0"/>
              <a:t>text</a:t>
            </a:r>
          </a:p>
        </p:txBody>
      </p:sp>
      <p:sp>
        <p:nvSpPr>
          <p:cNvPr id="26" name="Text Placeholder 14">
            <a:extLst>
              <a:ext uri="{FF2B5EF4-FFF2-40B4-BE49-F238E27FC236}">
                <a16:creationId xmlns:a16="http://schemas.microsoft.com/office/drawing/2014/main" id="{4FD0E59A-1834-4F86-8ED3-1EBC643224D7}"/>
              </a:ext>
            </a:extLst>
          </p:cNvPr>
          <p:cNvSpPr>
            <a:spLocks noGrp="1"/>
          </p:cNvSpPr>
          <p:nvPr>
            <p:ph type="body" sz="quarter" idx="19" hasCustomPrompt="1"/>
          </p:nvPr>
        </p:nvSpPr>
        <p:spPr>
          <a:xfrm>
            <a:off x="4267209" y="2930881"/>
            <a:ext cx="3639904" cy="387746"/>
          </a:xfrm>
          <a:prstGeom prst="rect">
            <a:avLst/>
          </a:prstGeom>
        </p:spPr>
        <p:txBody>
          <a:bodyPr/>
          <a:lstStyle>
            <a:lvl1pPr marL="0" indent="0" algn="l">
              <a:buNone/>
              <a:defRPr sz="1800" cap="none" spc="200" baseline="0">
                <a:solidFill>
                  <a:schemeClr val="bg1"/>
                </a:solidFill>
                <a:latin typeface="+mn-lt"/>
              </a:defRPr>
            </a:lvl1pPr>
          </a:lstStyle>
          <a:p>
            <a:pPr lvl="0"/>
            <a:r>
              <a:rPr lang="en-US" dirty="0"/>
              <a:t>Add subtitle</a:t>
            </a:r>
          </a:p>
        </p:txBody>
      </p:sp>
      <p:sp>
        <p:nvSpPr>
          <p:cNvPr id="27" name="Text Placeholder 14">
            <a:extLst>
              <a:ext uri="{FF2B5EF4-FFF2-40B4-BE49-F238E27FC236}">
                <a16:creationId xmlns:a16="http://schemas.microsoft.com/office/drawing/2014/main" id="{7084F479-66F8-4110-96A2-F3A27ED1C202}"/>
              </a:ext>
            </a:extLst>
          </p:cNvPr>
          <p:cNvSpPr>
            <a:spLocks noGrp="1"/>
          </p:cNvSpPr>
          <p:nvPr>
            <p:ph type="body" sz="quarter" idx="20" hasCustomPrompt="1"/>
          </p:nvPr>
        </p:nvSpPr>
        <p:spPr>
          <a:xfrm>
            <a:off x="4267209" y="3282057"/>
            <a:ext cx="3639904" cy="481781"/>
          </a:xfrm>
          <a:prstGeom prst="rect">
            <a:avLst/>
          </a:prstGeom>
        </p:spPr>
        <p:txBody>
          <a:bodyPr/>
          <a:lstStyle>
            <a:lvl1pPr marL="0" indent="0" algn="l">
              <a:buNone/>
              <a:defRPr sz="1400" cap="none" spc="200" baseline="0">
                <a:solidFill>
                  <a:schemeClr val="bg1"/>
                </a:solidFill>
                <a:latin typeface="+mn-lt"/>
              </a:defRPr>
            </a:lvl1pPr>
          </a:lstStyle>
          <a:p>
            <a:pPr lvl="0"/>
            <a:r>
              <a:rPr lang="en-US" dirty="0"/>
              <a:t>Add subtitle</a:t>
            </a:r>
          </a:p>
        </p:txBody>
      </p:sp>
      <p:sp>
        <p:nvSpPr>
          <p:cNvPr id="28" name="Text Placeholder 10">
            <a:extLst>
              <a:ext uri="{FF2B5EF4-FFF2-40B4-BE49-F238E27FC236}">
                <a16:creationId xmlns:a16="http://schemas.microsoft.com/office/drawing/2014/main" id="{DD083869-3E3D-40A3-AE1C-3384E7096AED}"/>
              </a:ext>
            </a:extLst>
          </p:cNvPr>
          <p:cNvSpPr>
            <a:spLocks noGrp="1"/>
          </p:cNvSpPr>
          <p:nvPr>
            <p:ph type="body" sz="quarter" idx="21" hasCustomPrompt="1"/>
          </p:nvPr>
        </p:nvSpPr>
        <p:spPr>
          <a:xfrm>
            <a:off x="2535012" y="3882118"/>
            <a:ext cx="1786461" cy="1072345"/>
          </a:xfrm>
          <a:prstGeom prst="rect">
            <a:avLst/>
          </a:prstGeom>
        </p:spPr>
        <p:txBody>
          <a:bodyPr anchor="ctr"/>
          <a:lstStyle>
            <a:lvl1pPr marL="0" indent="0" algn="l">
              <a:buNone/>
              <a:defRPr sz="5400" cap="all" spc="400" baseline="0">
                <a:solidFill>
                  <a:schemeClr val="accent6"/>
                </a:solidFill>
                <a:latin typeface="+mj-lt"/>
              </a:defRPr>
            </a:lvl1pPr>
          </a:lstStyle>
          <a:p>
            <a:pPr lvl="0"/>
            <a:r>
              <a:rPr lang="en-US" dirty="0"/>
              <a:t>text</a:t>
            </a:r>
          </a:p>
        </p:txBody>
      </p:sp>
      <p:sp>
        <p:nvSpPr>
          <p:cNvPr id="29" name="Text Placeholder 14">
            <a:extLst>
              <a:ext uri="{FF2B5EF4-FFF2-40B4-BE49-F238E27FC236}">
                <a16:creationId xmlns:a16="http://schemas.microsoft.com/office/drawing/2014/main" id="{ECD259C4-54A9-4BCA-A693-5A8F91D824AD}"/>
              </a:ext>
            </a:extLst>
          </p:cNvPr>
          <p:cNvSpPr>
            <a:spLocks noGrp="1"/>
          </p:cNvSpPr>
          <p:nvPr>
            <p:ph type="body" sz="quarter" idx="22" hasCustomPrompt="1"/>
          </p:nvPr>
        </p:nvSpPr>
        <p:spPr>
          <a:xfrm>
            <a:off x="4267209" y="4097257"/>
            <a:ext cx="3639905" cy="387746"/>
          </a:xfrm>
          <a:prstGeom prst="rect">
            <a:avLst/>
          </a:prstGeom>
        </p:spPr>
        <p:txBody>
          <a:bodyPr/>
          <a:lstStyle>
            <a:lvl1pPr marL="0" indent="0" algn="l">
              <a:buNone/>
              <a:defRPr sz="1800" cap="none" spc="200" baseline="0">
                <a:solidFill>
                  <a:schemeClr val="bg1"/>
                </a:solidFill>
                <a:latin typeface="+mn-lt"/>
              </a:defRPr>
            </a:lvl1pPr>
          </a:lstStyle>
          <a:p>
            <a:pPr lvl="0"/>
            <a:r>
              <a:rPr lang="en-US" dirty="0"/>
              <a:t>Add subtitle</a:t>
            </a:r>
          </a:p>
        </p:txBody>
      </p:sp>
      <p:sp>
        <p:nvSpPr>
          <p:cNvPr id="30" name="Text Placeholder 14">
            <a:extLst>
              <a:ext uri="{FF2B5EF4-FFF2-40B4-BE49-F238E27FC236}">
                <a16:creationId xmlns:a16="http://schemas.microsoft.com/office/drawing/2014/main" id="{3099E6DD-0A81-4AD6-97AD-DB777418E5D6}"/>
              </a:ext>
            </a:extLst>
          </p:cNvPr>
          <p:cNvSpPr>
            <a:spLocks noGrp="1"/>
          </p:cNvSpPr>
          <p:nvPr>
            <p:ph type="body" sz="quarter" idx="23" hasCustomPrompt="1"/>
          </p:nvPr>
        </p:nvSpPr>
        <p:spPr>
          <a:xfrm>
            <a:off x="4267209" y="4448433"/>
            <a:ext cx="3639905" cy="481781"/>
          </a:xfrm>
          <a:prstGeom prst="rect">
            <a:avLst/>
          </a:prstGeom>
        </p:spPr>
        <p:txBody>
          <a:bodyPr/>
          <a:lstStyle>
            <a:lvl1pPr marL="0" indent="0" algn="l">
              <a:buNone/>
              <a:defRPr sz="1400" cap="none" spc="200" baseline="0">
                <a:solidFill>
                  <a:schemeClr val="bg1"/>
                </a:solidFill>
                <a:latin typeface="+mn-lt"/>
              </a:defRPr>
            </a:lvl1pPr>
          </a:lstStyle>
          <a:p>
            <a:pPr lvl="0"/>
            <a:r>
              <a:rPr lang="en-US" dirty="0"/>
              <a:t>Add subtitle</a:t>
            </a:r>
          </a:p>
        </p:txBody>
      </p:sp>
      <p:sp>
        <p:nvSpPr>
          <p:cNvPr id="31" name="Text Placeholder 10">
            <a:extLst>
              <a:ext uri="{FF2B5EF4-FFF2-40B4-BE49-F238E27FC236}">
                <a16:creationId xmlns:a16="http://schemas.microsoft.com/office/drawing/2014/main" id="{01E19938-3E97-4D01-9075-1BB1AF8DDF0B}"/>
              </a:ext>
            </a:extLst>
          </p:cNvPr>
          <p:cNvSpPr>
            <a:spLocks noGrp="1"/>
          </p:cNvSpPr>
          <p:nvPr>
            <p:ph type="body" sz="quarter" idx="24" hasCustomPrompt="1"/>
          </p:nvPr>
        </p:nvSpPr>
        <p:spPr>
          <a:xfrm>
            <a:off x="2535012" y="5046627"/>
            <a:ext cx="1786461" cy="1072345"/>
          </a:xfrm>
          <a:prstGeom prst="rect">
            <a:avLst/>
          </a:prstGeom>
        </p:spPr>
        <p:txBody>
          <a:bodyPr anchor="ctr"/>
          <a:lstStyle>
            <a:lvl1pPr marL="0" indent="0" algn="l">
              <a:buNone/>
              <a:defRPr sz="5400" cap="all" spc="400" baseline="0">
                <a:solidFill>
                  <a:schemeClr val="accent6"/>
                </a:solidFill>
                <a:latin typeface="+mj-lt"/>
              </a:defRPr>
            </a:lvl1pPr>
          </a:lstStyle>
          <a:p>
            <a:pPr lvl="0"/>
            <a:r>
              <a:rPr lang="en-US" dirty="0"/>
              <a:t>text</a:t>
            </a:r>
          </a:p>
        </p:txBody>
      </p:sp>
      <p:sp>
        <p:nvSpPr>
          <p:cNvPr id="32" name="Text Placeholder 14">
            <a:extLst>
              <a:ext uri="{FF2B5EF4-FFF2-40B4-BE49-F238E27FC236}">
                <a16:creationId xmlns:a16="http://schemas.microsoft.com/office/drawing/2014/main" id="{FA19E736-C7E5-448A-AC90-0EB1D902C0D9}"/>
              </a:ext>
            </a:extLst>
          </p:cNvPr>
          <p:cNvSpPr>
            <a:spLocks noGrp="1"/>
          </p:cNvSpPr>
          <p:nvPr>
            <p:ph type="body" sz="quarter" idx="25" hasCustomPrompt="1"/>
          </p:nvPr>
        </p:nvSpPr>
        <p:spPr>
          <a:xfrm>
            <a:off x="4258730" y="5267189"/>
            <a:ext cx="3639905" cy="387746"/>
          </a:xfrm>
          <a:prstGeom prst="rect">
            <a:avLst/>
          </a:prstGeom>
        </p:spPr>
        <p:txBody>
          <a:bodyPr/>
          <a:lstStyle>
            <a:lvl1pPr marL="0" indent="0" algn="l">
              <a:buNone/>
              <a:defRPr sz="1800" cap="none" spc="200" baseline="0">
                <a:solidFill>
                  <a:schemeClr val="bg1"/>
                </a:solidFill>
                <a:latin typeface="+mn-lt"/>
              </a:defRPr>
            </a:lvl1pPr>
          </a:lstStyle>
          <a:p>
            <a:pPr lvl="0"/>
            <a:r>
              <a:rPr lang="en-US" dirty="0"/>
              <a:t>Add subtitle</a:t>
            </a:r>
          </a:p>
        </p:txBody>
      </p:sp>
      <p:sp>
        <p:nvSpPr>
          <p:cNvPr id="33" name="Text Placeholder 14">
            <a:extLst>
              <a:ext uri="{FF2B5EF4-FFF2-40B4-BE49-F238E27FC236}">
                <a16:creationId xmlns:a16="http://schemas.microsoft.com/office/drawing/2014/main" id="{4C139082-0147-4871-8F86-8D4DFC57E881}"/>
              </a:ext>
            </a:extLst>
          </p:cNvPr>
          <p:cNvSpPr>
            <a:spLocks noGrp="1"/>
          </p:cNvSpPr>
          <p:nvPr>
            <p:ph type="body" sz="quarter" idx="26" hasCustomPrompt="1"/>
          </p:nvPr>
        </p:nvSpPr>
        <p:spPr>
          <a:xfrm>
            <a:off x="4258730" y="5618365"/>
            <a:ext cx="3639905" cy="481781"/>
          </a:xfrm>
          <a:prstGeom prst="rect">
            <a:avLst/>
          </a:prstGeom>
        </p:spPr>
        <p:txBody>
          <a:bodyPr/>
          <a:lstStyle>
            <a:lvl1pPr marL="0" indent="0" algn="l">
              <a:buNone/>
              <a:defRPr sz="1400" cap="none" spc="200" baseline="0">
                <a:solidFill>
                  <a:schemeClr val="bg1"/>
                </a:solidFill>
                <a:latin typeface="+mn-lt"/>
              </a:defRPr>
            </a:lvl1pPr>
          </a:lstStyle>
          <a:p>
            <a:pPr lvl="0"/>
            <a:r>
              <a:rPr lang="en-US" dirty="0"/>
              <a:t>Add subtitle</a:t>
            </a:r>
          </a:p>
        </p:txBody>
      </p:sp>
      <p:sp>
        <p:nvSpPr>
          <p:cNvPr id="21" name="Footer Placeholder 15">
            <a:extLst>
              <a:ext uri="{FF2B5EF4-FFF2-40B4-BE49-F238E27FC236}">
                <a16:creationId xmlns:a16="http://schemas.microsoft.com/office/drawing/2014/main" id="{97BCF052-161B-4AD4-AE2D-DED3FA964C2D}"/>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effectLst>
                  <a:outerShdw blurRad="38100" dist="38100" dir="2700000" algn="tl">
                    <a:srgbClr val="000000">
                      <a:alpha val="43137"/>
                    </a:srgbClr>
                  </a:outerShdw>
                </a:effectLst>
                <a:latin typeface="+mj-lt"/>
              </a:defRPr>
            </a:lvl1pPr>
          </a:lstStyle>
          <a:p>
            <a:r>
              <a:rPr lang="en-US" dirty="0"/>
              <a:t>PRESENTATION TITLE</a:t>
            </a:r>
          </a:p>
        </p:txBody>
      </p:sp>
      <p:sp>
        <p:nvSpPr>
          <p:cNvPr id="22" name="Slide Number Placeholder 16">
            <a:extLst>
              <a:ext uri="{FF2B5EF4-FFF2-40B4-BE49-F238E27FC236}">
                <a16:creationId xmlns:a16="http://schemas.microsoft.com/office/drawing/2014/main" id="{E388F47C-0B7F-4C1B-B356-52A1CB56DD0D}"/>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effectLst>
                  <a:outerShdw blurRad="38100" dist="38100" dir="2700000" algn="tl">
                    <a:srgbClr val="000000">
                      <a:alpha val="43137"/>
                    </a:srgbClr>
                  </a:outerShdw>
                </a:effectLst>
                <a:latin typeface="+mn-lt"/>
              </a:defRPr>
            </a:lvl1pPr>
          </a:lstStyle>
          <a:p>
            <a:pPr>
              <a:defRPr/>
            </a:pPr>
            <a:fld id="{8D1FC6F8-0BCD-47E9-9C64-690771D9C143}" type="slidenum">
              <a:rPr lang="en-US" smtClean="0"/>
              <a:pPr>
                <a:defRPr/>
              </a:pPr>
              <a:t>‹#›</a:t>
            </a:fld>
            <a:endParaRPr lang="en-US" dirty="0"/>
          </a:p>
        </p:txBody>
      </p:sp>
      <p:sp>
        <p:nvSpPr>
          <p:cNvPr id="23" name="Date Placeholder 14">
            <a:extLst>
              <a:ext uri="{FF2B5EF4-FFF2-40B4-BE49-F238E27FC236}">
                <a16:creationId xmlns:a16="http://schemas.microsoft.com/office/drawing/2014/main" id="{4654010E-C1FB-4195-AD8B-03A8DAE012A0}"/>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effectLst>
                  <a:outerShdw blurRad="38100" dist="38100" dir="2700000" algn="tl">
                    <a:srgbClr val="000000">
                      <a:alpha val="43137"/>
                    </a:srgbClr>
                  </a:outerShdw>
                </a:effectLst>
                <a:latin typeface="+mj-lt"/>
              </a:defRPr>
            </a:lvl1pPr>
          </a:lstStyle>
          <a:p>
            <a:pPr>
              <a:defRPr/>
            </a:pPr>
            <a:r>
              <a:rPr lang="en-US" cap="all" dirty="0"/>
              <a:t>May 21, 20XX</a:t>
            </a:r>
          </a:p>
        </p:txBody>
      </p:sp>
    </p:spTree>
    <p:extLst>
      <p:ext uri="{BB962C8B-B14F-4D97-AF65-F5344CB8AC3E}">
        <p14:creationId xmlns:p14="http://schemas.microsoft.com/office/powerpoint/2010/main" val="2608075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ur Competition">
    <p:spTree>
      <p:nvGrpSpPr>
        <p:cNvPr id="1" name=""/>
        <p:cNvGrpSpPr/>
        <p:nvPr/>
      </p:nvGrpSpPr>
      <p:grpSpPr>
        <a:xfrm>
          <a:off x="0" y="0"/>
          <a:ext cx="0" cy="0"/>
          <a:chOff x="0" y="0"/>
          <a:chExt cx="0" cy="0"/>
        </a:xfrm>
      </p:grpSpPr>
      <p:pic>
        <p:nvPicPr>
          <p:cNvPr id="31" name="Graphic 30">
            <a:extLst>
              <a:ext uri="{FF2B5EF4-FFF2-40B4-BE49-F238E27FC236}">
                <a16:creationId xmlns:a16="http://schemas.microsoft.com/office/drawing/2014/main" id="{84044BB2-E43C-47D4-AA71-04F22AA35EA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C0F929B-B0E5-4A66-B6D7-462C68EF7A7F}"/>
              </a:ext>
            </a:extLst>
          </p:cNvPr>
          <p:cNvSpPr>
            <a:spLocks noGrp="1"/>
          </p:cNvSpPr>
          <p:nvPr>
            <p:ph type="title" hasCustomPrompt="1"/>
          </p:nvPr>
        </p:nvSpPr>
        <p:spPr>
          <a:xfrm>
            <a:off x="2434082" y="2232234"/>
            <a:ext cx="7323836" cy="743753"/>
          </a:xfrm>
          <a:prstGeom prst="rect">
            <a:avLst/>
          </a:prstGeom>
        </p:spPr>
        <p:txBody>
          <a:bodyPr/>
          <a:lstStyle>
            <a:lvl1pPr algn="ctr">
              <a:defRPr sz="2800" cap="all" spc="400" baseline="0">
                <a:solidFill>
                  <a:schemeClr val="bg1"/>
                </a:solidFill>
              </a:defRPr>
            </a:lvl1pPr>
          </a:lstStyle>
          <a:p>
            <a:r>
              <a:rPr lang="en-US" dirty="0"/>
              <a:t>Click to add title</a:t>
            </a:r>
          </a:p>
        </p:txBody>
      </p:sp>
      <p:sp>
        <p:nvSpPr>
          <p:cNvPr id="24" name="Text Placeholder 14">
            <a:extLst>
              <a:ext uri="{FF2B5EF4-FFF2-40B4-BE49-F238E27FC236}">
                <a16:creationId xmlns:a16="http://schemas.microsoft.com/office/drawing/2014/main" id="{04A0468C-03A1-433C-BEB5-89CD0787ABA4}"/>
              </a:ext>
            </a:extLst>
          </p:cNvPr>
          <p:cNvSpPr>
            <a:spLocks noGrp="1"/>
          </p:cNvSpPr>
          <p:nvPr>
            <p:ph type="body" sz="quarter" idx="19" hasCustomPrompt="1"/>
          </p:nvPr>
        </p:nvSpPr>
        <p:spPr>
          <a:xfrm>
            <a:off x="1469369" y="3317783"/>
            <a:ext cx="4172533" cy="274650"/>
          </a:xfrm>
          <a:prstGeom prst="rect">
            <a:avLst/>
          </a:prstGeom>
        </p:spPr>
        <p:txBody>
          <a:bodyPr/>
          <a:lstStyle>
            <a:lvl1pPr marL="0" indent="0" algn="l">
              <a:buNone/>
              <a:defRPr sz="1600" cap="all" spc="200" baseline="0">
                <a:solidFill>
                  <a:schemeClr val="accent6"/>
                </a:solidFill>
                <a:latin typeface="+mj-lt"/>
              </a:defRPr>
            </a:lvl1pPr>
          </a:lstStyle>
          <a:p>
            <a:pPr lvl="0"/>
            <a:r>
              <a:rPr lang="en-US" dirty="0"/>
              <a:t>Add subtitle</a:t>
            </a:r>
          </a:p>
        </p:txBody>
      </p:sp>
      <p:sp>
        <p:nvSpPr>
          <p:cNvPr id="25" name="Text Placeholder 14">
            <a:extLst>
              <a:ext uri="{FF2B5EF4-FFF2-40B4-BE49-F238E27FC236}">
                <a16:creationId xmlns:a16="http://schemas.microsoft.com/office/drawing/2014/main" id="{1345DEAC-8D5A-44A0-9EA3-9A2039ADD049}"/>
              </a:ext>
            </a:extLst>
          </p:cNvPr>
          <p:cNvSpPr>
            <a:spLocks noGrp="1"/>
          </p:cNvSpPr>
          <p:nvPr>
            <p:ph type="body" sz="quarter" idx="20" hasCustomPrompt="1"/>
          </p:nvPr>
        </p:nvSpPr>
        <p:spPr>
          <a:xfrm>
            <a:off x="1469369" y="3651424"/>
            <a:ext cx="4172533" cy="2329657"/>
          </a:xfrm>
          <a:prstGeom prst="rect">
            <a:avLst/>
          </a:prstGeom>
        </p:spPr>
        <p:txBody>
          <a:bodyPr/>
          <a:lstStyle>
            <a:lvl1pPr marL="0" indent="0" algn="l">
              <a:lnSpc>
                <a:spcPct val="150000"/>
              </a:lnSpc>
              <a:spcBef>
                <a:spcPts val="0"/>
              </a:spcBef>
              <a:spcAft>
                <a:spcPts val="1200"/>
              </a:spcAft>
              <a:buClr>
                <a:schemeClr val="accent6"/>
              </a:buClr>
              <a:buFont typeface="Courier New" panose="02070309020205020404" pitchFamily="49" charset="0"/>
              <a:buNone/>
              <a:defRPr sz="1400" cap="none" spc="0" baseline="0">
                <a:solidFill>
                  <a:schemeClr val="bg1"/>
                </a:solidFill>
                <a:latin typeface="+mn-lt"/>
              </a:defRPr>
            </a:lvl1pPr>
          </a:lstStyle>
          <a:p>
            <a:pPr lvl="0"/>
            <a:r>
              <a:rPr lang="en-US" dirty="0"/>
              <a:t>Add text here</a:t>
            </a:r>
          </a:p>
        </p:txBody>
      </p:sp>
      <p:sp>
        <p:nvSpPr>
          <p:cNvPr id="26" name="Text Placeholder 14">
            <a:extLst>
              <a:ext uri="{FF2B5EF4-FFF2-40B4-BE49-F238E27FC236}">
                <a16:creationId xmlns:a16="http://schemas.microsoft.com/office/drawing/2014/main" id="{D2839B01-8B79-4655-BADE-8F0A9351936D}"/>
              </a:ext>
            </a:extLst>
          </p:cNvPr>
          <p:cNvSpPr>
            <a:spLocks noGrp="1"/>
          </p:cNvSpPr>
          <p:nvPr>
            <p:ph type="body" sz="quarter" idx="21" hasCustomPrompt="1"/>
          </p:nvPr>
        </p:nvSpPr>
        <p:spPr>
          <a:xfrm>
            <a:off x="6672448" y="3317783"/>
            <a:ext cx="4172533" cy="274650"/>
          </a:xfrm>
          <a:prstGeom prst="rect">
            <a:avLst/>
          </a:prstGeom>
        </p:spPr>
        <p:txBody>
          <a:bodyPr/>
          <a:lstStyle>
            <a:lvl1pPr marL="0" indent="0" algn="l">
              <a:buNone/>
              <a:defRPr sz="1600" cap="all" spc="200" baseline="0">
                <a:solidFill>
                  <a:schemeClr val="accent6"/>
                </a:solidFill>
                <a:latin typeface="+mj-lt"/>
              </a:defRPr>
            </a:lvl1pPr>
          </a:lstStyle>
          <a:p>
            <a:pPr lvl="0"/>
            <a:r>
              <a:rPr lang="en-US" dirty="0"/>
              <a:t>Add subtitle</a:t>
            </a:r>
          </a:p>
        </p:txBody>
      </p:sp>
      <p:sp>
        <p:nvSpPr>
          <p:cNvPr id="27" name="Text Placeholder 14">
            <a:extLst>
              <a:ext uri="{FF2B5EF4-FFF2-40B4-BE49-F238E27FC236}">
                <a16:creationId xmlns:a16="http://schemas.microsoft.com/office/drawing/2014/main" id="{D0AFF7FE-E069-4C57-9F9F-909B7FE43E92}"/>
              </a:ext>
            </a:extLst>
          </p:cNvPr>
          <p:cNvSpPr>
            <a:spLocks noGrp="1"/>
          </p:cNvSpPr>
          <p:nvPr>
            <p:ph type="body" sz="quarter" idx="22" hasCustomPrompt="1"/>
          </p:nvPr>
        </p:nvSpPr>
        <p:spPr>
          <a:xfrm>
            <a:off x="6672448" y="3651424"/>
            <a:ext cx="4172533" cy="2329657"/>
          </a:xfrm>
          <a:prstGeom prst="rect">
            <a:avLst/>
          </a:prstGeom>
        </p:spPr>
        <p:txBody>
          <a:bodyPr/>
          <a:lstStyle>
            <a:lvl1pPr marL="0" indent="0" algn="l">
              <a:lnSpc>
                <a:spcPct val="150000"/>
              </a:lnSpc>
              <a:spcBef>
                <a:spcPts val="0"/>
              </a:spcBef>
              <a:spcAft>
                <a:spcPts val="1200"/>
              </a:spcAft>
              <a:buClr>
                <a:schemeClr val="accent6"/>
              </a:buClr>
              <a:buFont typeface="Courier New" panose="02070309020205020404" pitchFamily="49" charset="0"/>
              <a:buNone/>
              <a:defRPr sz="1400" cap="none" spc="0" baseline="0">
                <a:solidFill>
                  <a:schemeClr val="bg1"/>
                </a:solidFill>
                <a:latin typeface="+mn-lt"/>
              </a:defRPr>
            </a:lvl1pPr>
          </a:lstStyle>
          <a:p>
            <a:pPr lvl="0"/>
            <a:r>
              <a:rPr lang="en-US" dirty="0"/>
              <a:t>Add text here</a:t>
            </a:r>
          </a:p>
        </p:txBody>
      </p:sp>
      <p:sp>
        <p:nvSpPr>
          <p:cNvPr id="21" name="Footer Placeholder 15">
            <a:extLst>
              <a:ext uri="{FF2B5EF4-FFF2-40B4-BE49-F238E27FC236}">
                <a16:creationId xmlns:a16="http://schemas.microsoft.com/office/drawing/2014/main" id="{95A4BAFB-A1C5-4E01-9E16-ED02AADB1FA5}"/>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22" name="Slide Number Placeholder 16">
            <a:extLst>
              <a:ext uri="{FF2B5EF4-FFF2-40B4-BE49-F238E27FC236}">
                <a16:creationId xmlns:a16="http://schemas.microsoft.com/office/drawing/2014/main" id="{D2409207-E360-4301-9134-4DA109683DDC}"/>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23" name="Date Placeholder 14">
            <a:extLst>
              <a:ext uri="{FF2B5EF4-FFF2-40B4-BE49-F238E27FC236}">
                <a16:creationId xmlns:a16="http://schemas.microsoft.com/office/drawing/2014/main" id="{F78AA50C-2DC6-46C5-B2CE-FB29A305F81D}"/>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Tree>
    <p:extLst>
      <p:ext uri="{BB962C8B-B14F-4D97-AF65-F5344CB8AC3E}">
        <p14:creationId xmlns:p14="http://schemas.microsoft.com/office/powerpoint/2010/main" val="3272142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ur Competition v2">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9172C710-E0AE-4BB2-88CC-99E77C188CA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24C9529-8AA8-4D29-9375-C579768868A4}"/>
              </a:ext>
            </a:extLst>
          </p:cNvPr>
          <p:cNvSpPr>
            <a:spLocks noGrp="1"/>
          </p:cNvSpPr>
          <p:nvPr>
            <p:ph type="title" hasCustomPrompt="1"/>
          </p:nvPr>
        </p:nvSpPr>
        <p:spPr>
          <a:xfrm>
            <a:off x="614107" y="501519"/>
            <a:ext cx="10515600" cy="492025"/>
          </a:xfrm>
          <a:prstGeom prst="rect">
            <a:avLst/>
          </a:prstGeom>
        </p:spPr>
        <p:txBody>
          <a:bodyPr/>
          <a:lstStyle>
            <a:lvl1pPr>
              <a:defRPr sz="2800" cap="all" spc="400" baseline="0">
                <a:solidFill>
                  <a:schemeClr val="bg1"/>
                </a:solidFill>
              </a:defRPr>
            </a:lvl1pPr>
          </a:lstStyle>
          <a:p>
            <a:r>
              <a:rPr lang="en-US" dirty="0"/>
              <a:t>Click to add title</a:t>
            </a:r>
          </a:p>
        </p:txBody>
      </p:sp>
      <p:sp>
        <p:nvSpPr>
          <p:cNvPr id="32" name="Text Placeholder 14">
            <a:extLst>
              <a:ext uri="{FF2B5EF4-FFF2-40B4-BE49-F238E27FC236}">
                <a16:creationId xmlns:a16="http://schemas.microsoft.com/office/drawing/2014/main" id="{68E86424-D329-4314-90E5-3475B98D2DDA}"/>
              </a:ext>
            </a:extLst>
          </p:cNvPr>
          <p:cNvSpPr>
            <a:spLocks noGrp="1"/>
          </p:cNvSpPr>
          <p:nvPr>
            <p:ph type="body" sz="quarter" idx="15" hasCustomPrompt="1"/>
          </p:nvPr>
        </p:nvSpPr>
        <p:spPr>
          <a:xfrm>
            <a:off x="3927206" y="1599947"/>
            <a:ext cx="1706965" cy="492025"/>
          </a:xfrm>
          <a:prstGeom prst="rect">
            <a:avLst/>
          </a:prstGeom>
        </p:spPr>
        <p:txBody>
          <a:bodyPr anchor="ctr"/>
          <a:lstStyle>
            <a:lvl1pPr marL="0" indent="0" algn="ctr">
              <a:lnSpc>
                <a:spcPct val="100000"/>
              </a:lnSpc>
              <a:buNone/>
              <a:defRPr sz="1000" cap="all" spc="200" baseline="0">
                <a:solidFill>
                  <a:schemeClr val="accent6"/>
                </a:solidFill>
                <a:latin typeface="+mj-lt"/>
              </a:defRPr>
            </a:lvl1pPr>
          </a:lstStyle>
          <a:p>
            <a:pPr lvl="0"/>
            <a:r>
              <a:rPr lang="en-US" dirty="0"/>
              <a:t>Click to add name</a:t>
            </a:r>
          </a:p>
        </p:txBody>
      </p:sp>
      <p:sp>
        <p:nvSpPr>
          <p:cNvPr id="40" name="Text Placeholder 14">
            <a:extLst>
              <a:ext uri="{FF2B5EF4-FFF2-40B4-BE49-F238E27FC236}">
                <a16:creationId xmlns:a16="http://schemas.microsoft.com/office/drawing/2014/main" id="{64DB45FF-E618-4122-91A4-A6E4F2B7FCA0}"/>
              </a:ext>
            </a:extLst>
          </p:cNvPr>
          <p:cNvSpPr>
            <a:spLocks noGrp="1"/>
          </p:cNvSpPr>
          <p:nvPr>
            <p:ph type="body" sz="quarter" idx="20" hasCustomPrompt="1"/>
          </p:nvPr>
        </p:nvSpPr>
        <p:spPr>
          <a:xfrm>
            <a:off x="2423421" y="2378452"/>
            <a:ext cx="1183179" cy="492025"/>
          </a:xfrm>
          <a:prstGeom prst="rect">
            <a:avLst/>
          </a:prstGeom>
        </p:spPr>
        <p:txBody>
          <a:bodyPr anchor="ctr"/>
          <a:lstStyle>
            <a:lvl1pPr marL="0" indent="0" algn="ctr">
              <a:lnSpc>
                <a:spcPct val="100000"/>
              </a:lnSpc>
              <a:buNone/>
              <a:defRPr sz="1800" cap="all" spc="200" baseline="0">
                <a:solidFill>
                  <a:schemeClr val="accent3"/>
                </a:solidFill>
                <a:latin typeface="+mj-lt"/>
              </a:defRPr>
            </a:lvl1pPr>
          </a:lstStyle>
          <a:p>
            <a:pPr lvl="0"/>
            <a:r>
              <a:rPr lang="en-US" dirty="0"/>
              <a:t>Click to add name</a:t>
            </a:r>
          </a:p>
        </p:txBody>
      </p:sp>
      <p:sp>
        <p:nvSpPr>
          <p:cNvPr id="54" name="Text Placeholder 14">
            <a:extLst>
              <a:ext uri="{FF2B5EF4-FFF2-40B4-BE49-F238E27FC236}">
                <a16:creationId xmlns:a16="http://schemas.microsoft.com/office/drawing/2014/main" id="{9D03616C-C870-402E-9CD2-D61A8C881CE6}"/>
              </a:ext>
            </a:extLst>
          </p:cNvPr>
          <p:cNvSpPr>
            <a:spLocks noGrp="1"/>
          </p:cNvSpPr>
          <p:nvPr>
            <p:ph type="body" sz="quarter" idx="26" hasCustomPrompt="1"/>
          </p:nvPr>
        </p:nvSpPr>
        <p:spPr>
          <a:xfrm>
            <a:off x="5443586" y="2129182"/>
            <a:ext cx="1706965" cy="1048575"/>
          </a:xfrm>
          <a:prstGeom prst="rect">
            <a:avLst/>
          </a:prstGeom>
        </p:spPr>
        <p:txBody>
          <a:bodyPr anchor="ctr"/>
          <a:lstStyle>
            <a:lvl1pPr marL="0" indent="0" algn="ctr">
              <a:lnSpc>
                <a:spcPct val="100000"/>
              </a:lnSpc>
              <a:buNone/>
              <a:defRPr sz="1600" cap="all" spc="200" baseline="0">
                <a:solidFill>
                  <a:schemeClr val="bg1"/>
                </a:solidFill>
                <a:latin typeface="+mj-lt"/>
              </a:defRPr>
            </a:lvl1pPr>
          </a:lstStyle>
          <a:p>
            <a:pPr lvl="0"/>
            <a:r>
              <a:rPr lang="en-US" dirty="0"/>
              <a:t>Click to add name</a:t>
            </a:r>
          </a:p>
        </p:txBody>
      </p:sp>
      <p:sp>
        <p:nvSpPr>
          <p:cNvPr id="49" name="Text Placeholder 14">
            <a:extLst>
              <a:ext uri="{FF2B5EF4-FFF2-40B4-BE49-F238E27FC236}">
                <a16:creationId xmlns:a16="http://schemas.microsoft.com/office/drawing/2014/main" id="{1EFBBB7D-BA85-47E3-B62F-AA1F2F44FB51}"/>
              </a:ext>
            </a:extLst>
          </p:cNvPr>
          <p:cNvSpPr>
            <a:spLocks noGrp="1"/>
          </p:cNvSpPr>
          <p:nvPr>
            <p:ph type="body" sz="quarter" idx="25" hasCustomPrompt="1"/>
          </p:nvPr>
        </p:nvSpPr>
        <p:spPr>
          <a:xfrm>
            <a:off x="1234399" y="3528829"/>
            <a:ext cx="1209143" cy="492025"/>
          </a:xfrm>
          <a:prstGeom prst="rect">
            <a:avLst/>
          </a:prstGeom>
        </p:spPr>
        <p:txBody>
          <a:bodyPr anchor="ctr"/>
          <a:lstStyle>
            <a:lvl1pPr marL="0" indent="0" algn="ctr">
              <a:lnSpc>
                <a:spcPct val="100000"/>
              </a:lnSpc>
              <a:buNone/>
              <a:defRPr sz="1000" cap="all" spc="200" baseline="0">
                <a:solidFill>
                  <a:schemeClr val="accent6"/>
                </a:solidFill>
                <a:latin typeface="+mj-lt"/>
              </a:defRPr>
            </a:lvl1pPr>
          </a:lstStyle>
          <a:p>
            <a:pPr lvl="0"/>
            <a:r>
              <a:rPr lang="en-US" dirty="0"/>
              <a:t>Click to add name</a:t>
            </a:r>
          </a:p>
        </p:txBody>
      </p:sp>
      <p:sp>
        <p:nvSpPr>
          <p:cNvPr id="38" name="Text Placeholder 14">
            <a:extLst>
              <a:ext uri="{FF2B5EF4-FFF2-40B4-BE49-F238E27FC236}">
                <a16:creationId xmlns:a16="http://schemas.microsoft.com/office/drawing/2014/main" id="{956FCC53-780F-4831-91B6-1F8A24502CB9}"/>
              </a:ext>
            </a:extLst>
          </p:cNvPr>
          <p:cNvSpPr>
            <a:spLocks noGrp="1"/>
          </p:cNvSpPr>
          <p:nvPr>
            <p:ph type="body" sz="quarter" idx="19" hasCustomPrompt="1"/>
          </p:nvPr>
        </p:nvSpPr>
        <p:spPr>
          <a:xfrm>
            <a:off x="7131018" y="3528829"/>
            <a:ext cx="1380681" cy="492025"/>
          </a:xfrm>
          <a:prstGeom prst="rect">
            <a:avLst/>
          </a:prstGeom>
        </p:spPr>
        <p:txBody>
          <a:bodyPr anchor="ctr"/>
          <a:lstStyle>
            <a:lvl1pPr marL="0" indent="0" algn="ctr">
              <a:lnSpc>
                <a:spcPct val="100000"/>
              </a:lnSpc>
              <a:buNone/>
              <a:defRPr sz="1000" cap="all" spc="200" baseline="0">
                <a:solidFill>
                  <a:schemeClr val="accent6"/>
                </a:solidFill>
                <a:latin typeface="+mj-lt"/>
              </a:defRPr>
            </a:lvl1pPr>
          </a:lstStyle>
          <a:p>
            <a:pPr lvl="0"/>
            <a:r>
              <a:rPr lang="en-US" dirty="0"/>
              <a:t>Click to add name</a:t>
            </a:r>
          </a:p>
        </p:txBody>
      </p:sp>
      <p:sp>
        <p:nvSpPr>
          <p:cNvPr id="44" name="Text Placeholder 14">
            <a:extLst>
              <a:ext uri="{FF2B5EF4-FFF2-40B4-BE49-F238E27FC236}">
                <a16:creationId xmlns:a16="http://schemas.microsoft.com/office/drawing/2014/main" id="{5A939BCA-4047-481F-B0C2-85F9AFDDFAFF}"/>
              </a:ext>
            </a:extLst>
          </p:cNvPr>
          <p:cNvSpPr>
            <a:spLocks noGrp="1"/>
          </p:cNvSpPr>
          <p:nvPr>
            <p:ph type="body" sz="quarter" idx="22" hasCustomPrompt="1"/>
          </p:nvPr>
        </p:nvSpPr>
        <p:spPr>
          <a:xfrm>
            <a:off x="1322436" y="4634331"/>
            <a:ext cx="1183179" cy="492025"/>
          </a:xfrm>
          <a:prstGeom prst="rect">
            <a:avLst/>
          </a:prstGeom>
        </p:spPr>
        <p:txBody>
          <a:bodyPr anchor="ctr"/>
          <a:lstStyle>
            <a:lvl1pPr marL="0" indent="0" algn="ctr">
              <a:lnSpc>
                <a:spcPct val="100000"/>
              </a:lnSpc>
              <a:buNone/>
              <a:defRPr sz="1800" cap="all" spc="200" baseline="0">
                <a:solidFill>
                  <a:schemeClr val="accent1">
                    <a:lumMod val="50000"/>
                    <a:lumOff val="50000"/>
                  </a:schemeClr>
                </a:solidFill>
                <a:latin typeface="+mj-lt"/>
              </a:defRPr>
            </a:lvl1pPr>
          </a:lstStyle>
          <a:p>
            <a:pPr lvl="0"/>
            <a:r>
              <a:rPr lang="en-US" dirty="0"/>
              <a:t>Click to add name</a:t>
            </a:r>
          </a:p>
        </p:txBody>
      </p:sp>
      <p:sp>
        <p:nvSpPr>
          <p:cNvPr id="42" name="Text Placeholder 14">
            <a:extLst>
              <a:ext uri="{FF2B5EF4-FFF2-40B4-BE49-F238E27FC236}">
                <a16:creationId xmlns:a16="http://schemas.microsoft.com/office/drawing/2014/main" id="{EEACD572-F95D-4ABE-9CC6-03D3CAF89EBF}"/>
              </a:ext>
            </a:extLst>
          </p:cNvPr>
          <p:cNvSpPr>
            <a:spLocks noGrp="1"/>
          </p:cNvSpPr>
          <p:nvPr>
            <p:ph type="body" sz="quarter" idx="21" hasCustomPrompt="1"/>
          </p:nvPr>
        </p:nvSpPr>
        <p:spPr>
          <a:xfrm>
            <a:off x="2859913" y="4459860"/>
            <a:ext cx="1183179" cy="492025"/>
          </a:xfrm>
          <a:prstGeom prst="rect">
            <a:avLst/>
          </a:prstGeom>
        </p:spPr>
        <p:txBody>
          <a:bodyPr anchor="ctr"/>
          <a:lstStyle>
            <a:lvl1pPr marL="0" indent="0" algn="ctr">
              <a:lnSpc>
                <a:spcPct val="100000"/>
              </a:lnSpc>
              <a:buNone/>
              <a:defRPr sz="1800" cap="all" spc="200" baseline="0">
                <a:solidFill>
                  <a:schemeClr val="accent5"/>
                </a:solidFill>
                <a:latin typeface="+mj-lt"/>
              </a:defRPr>
            </a:lvl1pPr>
          </a:lstStyle>
          <a:p>
            <a:pPr lvl="0"/>
            <a:r>
              <a:rPr lang="en-US" dirty="0"/>
              <a:t>Click to add name</a:t>
            </a:r>
          </a:p>
        </p:txBody>
      </p:sp>
      <p:sp>
        <p:nvSpPr>
          <p:cNvPr id="46" name="Text Placeholder 14">
            <a:extLst>
              <a:ext uri="{FF2B5EF4-FFF2-40B4-BE49-F238E27FC236}">
                <a16:creationId xmlns:a16="http://schemas.microsoft.com/office/drawing/2014/main" id="{F21A51C9-DB80-45BF-8C5D-A0236927289E}"/>
              </a:ext>
            </a:extLst>
          </p:cNvPr>
          <p:cNvSpPr>
            <a:spLocks noGrp="1"/>
          </p:cNvSpPr>
          <p:nvPr>
            <p:ph type="body" sz="quarter" idx="23" hasCustomPrompt="1"/>
          </p:nvPr>
        </p:nvSpPr>
        <p:spPr>
          <a:xfrm>
            <a:off x="5237403" y="4321788"/>
            <a:ext cx="1183179" cy="492025"/>
          </a:xfrm>
          <a:prstGeom prst="rect">
            <a:avLst/>
          </a:prstGeom>
        </p:spPr>
        <p:txBody>
          <a:bodyPr anchor="ctr"/>
          <a:lstStyle>
            <a:lvl1pPr marL="0" indent="0" algn="ctr">
              <a:lnSpc>
                <a:spcPct val="100000"/>
              </a:lnSpc>
              <a:buNone/>
              <a:defRPr sz="1800" cap="all" spc="200" baseline="0">
                <a:solidFill>
                  <a:schemeClr val="accent6">
                    <a:lumMod val="75000"/>
                  </a:schemeClr>
                </a:solidFill>
                <a:latin typeface="+mj-lt"/>
              </a:defRPr>
            </a:lvl1pPr>
          </a:lstStyle>
          <a:p>
            <a:pPr lvl="0"/>
            <a:r>
              <a:rPr lang="en-US" dirty="0"/>
              <a:t>Click to add name</a:t>
            </a:r>
          </a:p>
        </p:txBody>
      </p:sp>
      <p:sp>
        <p:nvSpPr>
          <p:cNvPr id="34" name="Text Placeholder 14">
            <a:extLst>
              <a:ext uri="{FF2B5EF4-FFF2-40B4-BE49-F238E27FC236}">
                <a16:creationId xmlns:a16="http://schemas.microsoft.com/office/drawing/2014/main" id="{AAF01185-D17F-4327-A264-7BA944344077}"/>
              </a:ext>
            </a:extLst>
          </p:cNvPr>
          <p:cNvSpPr>
            <a:spLocks noGrp="1"/>
          </p:cNvSpPr>
          <p:nvPr>
            <p:ph type="body" sz="quarter" idx="17" hasCustomPrompt="1"/>
          </p:nvPr>
        </p:nvSpPr>
        <p:spPr>
          <a:xfrm>
            <a:off x="3927206" y="5468790"/>
            <a:ext cx="1706965" cy="492025"/>
          </a:xfrm>
          <a:prstGeom prst="rect">
            <a:avLst/>
          </a:prstGeom>
        </p:spPr>
        <p:txBody>
          <a:bodyPr anchor="ctr"/>
          <a:lstStyle>
            <a:lvl1pPr marL="0" indent="0" algn="ctr">
              <a:lnSpc>
                <a:spcPct val="100000"/>
              </a:lnSpc>
              <a:buNone/>
              <a:defRPr sz="1000" cap="all" spc="200" baseline="0">
                <a:solidFill>
                  <a:schemeClr val="accent6"/>
                </a:solidFill>
                <a:latin typeface="+mj-lt"/>
              </a:defRPr>
            </a:lvl1pPr>
          </a:lstStyle>
          <a:p>
            <a:pPr lvl="0"/>
            <a:r>
              <a:rPr lang="en-US" dirty="0"/>
              <a:t>Click to add name</a:t>
            </a:r>
          </a:p>
        </p:txBody>
      </p:sp>
      <p:sp>
        <p:nvSpPr>
          <p:cNvPr id="48" name="Text Placeholder 14">
            <a:extLst>
              <a:ext uri="{FF2B5EF4-FFF2-40B4-BE49-F238E27FC236}">
                <a16:creationId xmlns:a16="http://schemas.microsoft.com/office/drawing/2014/main" id="{0F026DA0-6868-4098-AA73-18F8CB275090}"/>
              </a:ext>
            </a:extLst>
          </p:cNvPr>
          <p:cNvSpPr>
            <a:spLocks noGrp="1"/>
          </p:cNvSpPr>
          <p:nvPr>
            <p:ph type="body" sz="quarter" idx="24" hasCustomPrompt="1"/>
          </p:nvPr>
        </p:nvSpPr>
        <p:spPr>
          <a:xfrm>
            <a:off x="6486546" y="5195673"/>
            <a:ext cx="1183179" cy="492025"/>
          </a:xfrm>
          <a:prstGeom prst="rect">
            <a:avLst/>
          </a:prstGeom>
        </p:spPr>
        <p:txBody>
          <a:bodyPr anchor="ctr"/>
          <a:lstStyle>
            <a:lvl1pPr marL="0" indent="0" algn="ctr">
              <a:lnSpc>
                <a:spcPct val="100000"/>
              </a:lnSpc>
              <a:buNone/>
              <a:defRPr sz="1800" cap="all" spc="200" baseline="0">
                <a:solidFill>
                  <a:schemeClr val="bg1">
                    <a:lumMod val="75000"/>
                  </a:schemeClr>
                </a:solidFill>
                <a:latin typeface="+mj-lt"/>
              </a:defRPr>
            </a:lvl1pPr>
          </a:lstStyle>
          <a:p>
            <a:pPr lvl="0"/>
            <a:r>
              <a:rPr lang="en-US" dirty="0"/>
              <a:t>Click to add name</a:t>
            </a:r>
          </a:p>
        </p:txBody>
      </p:sp>
      <p:cxnSp>
        <p:nvCxnSpPr>
          <p:cNvPr id="17" name="Straight Connector 16">
            <a:extLst>
              <a:ext uri="{FF2B5EF4-FFF2-40B4-BE49-F238E27FC236}">
                <a16:creationId xmlns:a16="http://schemas.microsoft.com/office/drawing/2014/main" id="{C6886378-0368-485F-8D6E-3C9CB4C63C1F}"/>
              </a:ext>
              <a:ext uri="{C183D7F6-B498-43B3-948B-1728B52AA6E4}">
                <adec:decorative xmlns:adec="http://schemas.microsoft.com/office/drawing/2017/decorative" val="1"/>
              </a:ext>
            </a:extLst>
          </p:cNvPr>
          <p:cNvCxnSpPr>
            <a:cxnSpLocks/>
          </p:cNvCxnSpPr>
          <p:nvPr userDrawn="1"/>
        </p:nvCxnSpPr>
        <p:spPr>
          <a:xfrm>
            <a:off x="2447369" y="3774842"/>
            <a:ext cx="4683649"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58EB2C4E-9EF3-4CC7-9BDE-ED5598CCBF65}"/>
              </a:ext>
              <a:ext uri="{C183D7F6-B498-43B3-948B-1728B52AA6E4}">
                <adec:decorative xmlns:adec="http://schemas.microsoft.com/office/drawing/2017/decorative" val="1"/>
              </a:ext>
            </a:extLst>
          </p:cNvPr>
          <p:cNvCxnSpPr>
            <a:cxnSpLocks/>
          </p:cNvCxnSpPr>
          <p:nvPr userDrawn="1"/>
        </p:nvCxnSpPr>
        <p:spPr>
          <a:xfrm flipV="1">
            <a:off x="4780689" y="2091972"/>
            <a:ext cx="4678" cy="3376818"/>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1" name="Footer Placeholder 15">
            <a:extLst>
              <a:ext uri="{FF2B5EF4-FFF2-40B4-BE49-F238E27FC236}">
                <a16:creationId xmlns:a16="http://schemas.microsoft.com/office/drawing/2014/main" id="{95A4BAFB-A1C5-4E01-9E16-ED02AADB1FA5}"/>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effectLst>
                  <a:outerShdw blurRad="38100" dist="38100" dir="2700000" algn="tl">
                    <a:srgbClr val="000000">
                      <a:alpha val="43137"/>
                    </a:srgbClr>
                  </a:outerShdw>
                </a:effectLst>
                <a:latin typeface="+mj-lt"/>
              </a:defRPr>
            </a:lvl1pPr>
          </a:lstStyle>
          <a:p>
            <a:r>
              <a:rPr lang="en-US" dirty="0"/>
              <a:t>PRESENTATION TITLE</a:t>
            </a:r>
          </a:p>
        </p:txBody>
      </p:sp>
      <p:sp>
        <p:nvSpPr>
          <p:cNvPr id="22" name="Slide Number Placeholder 16">
            <a:extLst>
              <a:ext uri="{FF2B5EF4-FFF2-40B4-BE49-F238E27FC236}">
                <a16:creationId xmlns:a16="http://schemas.microsoft.com/office/drawing/2014/main" id="{D2409207-E360-4301-9134-4DA109683DDC}"/>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1"/>
                </a:solidFill>
                <a:effectLst>
                  <a:outerShdw blurRad="38100" dist="38100" dir="2700000" algn="tl">
                    <a:srgbClr val="000000">
                      <a:alpha val="43137"/>
                    </a:srgbClr>
                  </a:outerShdw>
                </a:effectLst>
                <a:latin typeface="+mn-lt"/>
              </a:defRPr>
            </a:lvl1pPr>
          </a:lstStyle>
          <a:p>
            <a:pPr>
              <a:defRPr/>
            </a:pPr>
            <a:fld id="{8D1FC6F8-0BCD-47E9-9C64-690771D9C143}" type="slidenum">
              <a:rPr lang="en-US" smtClean="0"/>
              <a:pPr>
                <a:defRPr/>
              </a:pPr>
              <a:t>‹#›</a:t>
            </a:fld>
            <a:endParaRPr lang="en-US" dirty="0"/>
          </a:p>
        </p:txBody>
      </p:sp>
      <p:sp>
        <p:nvSpPr>
          <p:cNvPr id="23" name="Date Placeholder 14">
            <a:extLst>
              <a:ext uri="{FF2B5EF4-FFF2-40B4-BE49-F238E27FC236}">
                <a16:creationId xmlns:a16="http://schemas.microsoft.com/office/drawing/2014/main" id="{F78AA50C-2DC6-46C5-B2CE-FB29A305F81D}"/>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effectLst>
                  <a:outerShdw blurRad="38100" dist="38100" dir="2700000" algn="tl">
                    <a:srgbClr val="000000">
                      <a:alpha val="43137"/>
                    </a:srgbClr>
                  </a:outerShdw>
                </a:effectLst>
                <a:latin typeface="+mj-lt"/>
              </a:defRPr>
            </a:lvl1pPr>
          </a:lstStyle>
          <a:p>
            <a:pPr>
              <a:defRPr/>
            </a:pPr>
            <a:r>
              <a:rPr lang="en-US" cap="all" dirty="0"/>
              <a:t>May 21, 20XX</a:t>
            </a:r>
          </a:p>
        </p:txBody>
      </p:sp>
    </p:spTree>
    <p:extLst>
      <p:ext uri="{BB962C8B-B14F-4D97-AF65-F5344CB8AC3E}">
        <p14:creationId xmlns:p14="http://schemas.microsoft.com/office/powerpoint/2010/main" val="2794545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owth Strategy">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FEDCC43F-6D79-4D9A-A842-74287B40D33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3371"/>
            <a:ext cx="12192000" cy="6858000"/>
          </a:xfrm>
          <a:prstGeom prst="rect">
            <a:avLst/>
          </a:prstGeom>
        </p:spPr>
      </p:pic>
      <p:sp>
        <p:nvSpPr>
          <p:cNvPr id="3" name="Title 2">
            <a:extLst>
              <a:ext uri="{FF2B5EF4-FFF2-40B4-BE49-F238E27FC236}">
                <a16:creationId xmlns:a16="http://schemas.microsoft.com/office/drawing/2014/main" id="{A8255D77-6260-4F8F-86E3-D0AAF36FA403}"/>
              </a:ext>
            </a:extLst>
          </p:cNvPr>
          <p:cNvSpPr>
            <a:spLocks noGrp="1"/>
          </p:cNvSpPr>
          <p:nvPr>
            <p:ph type="title" hasCustomPrompt="1"/>
          </p:nvPr>
        </p:nvSpPr>
        <p:spPr>
          <a:xfrm>
            <a:off x="3294345" y="1158710"/>
            <a:ext cx="5611660" cy="677782"/>
          </a:xfrm>
          <a:prstGeom prst="rect">
            <a:avLst/>
          </a:prstGeom>
        </p:spPr>
        <p:txBody>
          <a:bodyPr anchor="b"/>
          <a:lstStyle>
            <a:lvl1pPr algn="ctr">
              <a:defRPr sz="2800" cap="all" spc="400" baseline="0">
                <a:solidFill>
                  <a:schemeClr val="bg1"/>
                </a:solidFill>
              </a:defRPr>
            </a:lvl1pPr>
          </a:lstStyle>
          <a:p>
            <a:r>
              <a:rPr lang="en-US" dirty="0"/>
              <a:t>Click to add title</a:t>
            </a:r>
          </a:p>
        </p:txBody>
      </p:sp>
      <p:sp>
        <p:nvSpPr>
          <p:cNvPr id="8" name="Text Placeholder 14">
            <a:extLst>
              <a:ext uri="{FF2B5EF4-FFF2-40B4-BE49-F238E27FC236}">
                <a16:creationId xmlns:a16="http://schemas.microsoft.com/office/drawing/2014/main" id="{5C91A828-665B-4FC2-950E-370DF47348CE}"/>
              </a:ext>
            </a:extLst>
          </p:cNvPr>
          <p:cNvSpPr>
            <a:spLocks noGrp="1"/>
          </p:cNvSpPr>
          <p:nvPr>
            <p:ph type="body" sz="quarter" idx="19" hasCustomPrompt="1"/>
          </p:nvPr>
        </p:nvSpPr>
        <p:spPr>
          <a:xfrm>
            <a:off x="3519730" y="1836492"/>
            <a:ext cx="5152539" cy="718457"/>
          </a:xfrm>
          <a:prstGeom prst="rect">
            <a:avLst/>
          </a:prstGeom>
        </p:spPr>
        <p:txBody>
          <a:bodyPr/>
          <a:lstStyle>
            <a:lvl1pPr marL="0" indent="0" algn="ctr">
              <a:buNone/>
              <a:defRPr sz="1800" cap="none" spc="200" baseline="0">
                <a:solidFill>
                  <a:schemeClr val="bg1"/>
                </a:solidFill>
                <a:latin typeface="+mn-lt"/>
              </a:defRPr>
            </a:lvl1pPr>
          </a:lstStyle>
          <a:p>
            <a:pPr lvl="0"/>
            <a:r>
              <a:rPr lang="en-US" dirty="0"/>
              <a:t>Add subtitle</a:t>
            </a:r>
          </a:p>
        </p:txBody>
      </p:sp>
      <p:sp>
        <p:nvSpPr>
          <p:cNvPr id="10" name="Text Placeholder 14">
            <a:extLst>
              <a:ext uri="{FF2B5EF4-FFF2-40B4-BE49-F238E27FC236}">
                <a16:creationId xmlns:a16="http://schemas.microsoft.com/office/drawing/2014/main" id="{0BE18AA7-27E7-4763-A428-079E43A450DA}"/>
              </a:ext>
            </a:extLst>
          </p:cNvPr>
          <p:cNvSpPr>
            <a:spLocks noGrp="1"/>
          </p:cNvSpPr>
          <p:nvPr>
            <p:ph type="body" sz="quarter" idx="26" hasCustomPrompt="1"/>
          </p:nvPr>
        </p:nvSpPr>
        <p:spPr>
          <a:xfrm>
            <a:off x="1833290" y="3262556"/>
            <a:ext cx="1706965" cy="1048575"/>
          </a:xfrm>
          <a:prstGeom prst="rect">
            <a:avLst/>
          </a:prstGeom>
        </p:spPr>
        <p:txBody>
          <a:bodyPr anchor="ctr"/>
          <a:lstStyle>
            <a:lvl1pPr marL="0" indent="0" algn="ctr">
              <a:lnSpc>
                <a:spcPct val="100000"/>
              </a:lnSpc>
              <a:buNone/>
              <a:defRPr sz="1600" cap="all" spc="200" baseline="0">
                <a:solidFill>
                  <a:schemeClr val="accent6"/>
                </a:solidFill>
                <a:latin typeface="+mj-lt"/>
              </a:defRPr>
            </a:lvl1pPr>
          </a:lstStyle>
          <a:p>
            <a:pPr lvl="0"/>
            <a:r>
              <a:rPr lang="en-US" dirty="0"/>
              <a:t>Click to add name</a:t>
            </a:r>
          </a:p>
        </p:txBody>
      </p:sp>
      <p:sp>
        <p:nvSpPr>
          <p:cNvPr id="17" name="Text Placeholder 14">
            <a:extLst>
              <a:ext uri="{FF2B5EF4-FFF2-40B4-BE49-F238E27FC236}">
                <a16:creationId xmlns:a16="http://schemas.microsoft.com/office/drawing/2014/main" id="{6ED488B3-3B38-4DE8-8789-E9C406DB6525}"/>
              </a:ext>
            </a:extLst>
          </p:cNvPr>
          <p:cNvSpPr>
            <a:spLocks noGrp="1"/>
          </p:cNvSpPr>
          <p:nvPr>
            <p:ph type="body" sz="quarter" idx="27" hasCustomPrompt="1"/>
          </p:nvPr>
        </p:nvSpPr>
        <p:spPr>
          <a:xfrm>
            <a:off x="5053332" y="3262556"/>
            <a:ext cx="1706965" cy="1048575"/>
          </a:xfrm>
          <a:prstGeom prst="rect">
            <a:avLst/>
          </a:prstGeom>
        </p:spPr>
        <p:txBody>
          <a:bodyPr anchor="ctr"/>
          <a:lstStyle>
            <a:lvl1pPr marL="0" indent="0" algn="ctr">
              <a:lnSpc>
                <a:spcPct val="100000"/>
              </a:lnSpc>
              <a:buNone/>
              <a:defRPr sz="1600" cap="all" spc="200" baseline="0">
                <a:solidFill>
                  <a:schemeClr val="accent6"/>
                </a:solidFill>
                <a:latin typeface="+mj-lt"/>
              </a:defRPr>
            </a:lvl1pPr>
          </a:lstStyle>
          <a:p>
            <a:pPr lvl="0"/>
            <a:r>
              <a:rPr lang="en-US" dirty="0"/>
              <a:t>Click to add name</a:t>
            </a:r>
          </a:p>
        </p:txBody>
      </p:sp>
      <p:sp>
        <p:nvSpPr>
          <p:cNvPr id="19" name="Text Placeholder 14">
            <a:extLst>
              <a:ext uri="{FF2B5EF4-FFF2-40B4-BE49-F238E27FC236}">
                <a16:creationId xmlns:a16="http://schemas.microsoft.com/office/drawing/2014/main" id="{5717E8AA-E5DC-43D1-BED9-1A8F554EB61F}"/>
              </a:ext>
            </a:extLst>
          </p:cNvPr>
          <p:cNvSpPr>
            <a:spLocks noGrp="1"/>
          </p:cNvSpPr>
          <p:nvPr>
            <p:ph type="body" sz="quarter" idx="28" hasCustomPrompt="1"/>
          </p:nvPr>
        </p:nvSpPr>
        <p:spPr>
          <a:xfrm>
            <a:off x="8197008" y="3262556"/>
            <a:ext cx="1706965" cy="1048575"/>
          </a:xfrm>
          <a:prstGeom prst="rect">
            <a:avLst/>
          </a:prstGeom>
        </p:spPr>
        <p:txBody>
          <a:bodyPr anchor="ctr"/>
          <a:lstStyle>
            <a:lvl1pPr marL="0" indent="0" algn="ctr">
              <a:lnSpc>
                <a:spcPct val="100000"/>
              </a:lnSpc>
              <a:buNone/>
              <a:defRPr sz="1600" cap="all" spc="200" baseline="0">
                <a:solidFill>
                  <a:schemeClr val="accent6"/>
                </a:solidFill>
                <a:latin typeface="+mj-lt"/>
              </a:defRPr>
            </a:lvl1pPr>
          </a:lstStyle>
          <a:p>
            <a:pPr lvl="0"/>
            <a:r>
              <a:rPr lang="en-US" dirty="0"/>
              <a:t>Click to add name</a:t>
            </a:r>
          </a:p>
        </p:txBody>
      </p:sp>
      <p:sp>
        <p:nvSpPr>
          <p:cNvPr id="20" name="Text Placeholder 14">
            <a:extLst>
              <a:ext uri="{FF2B5EF4-FFF2-40B4-BE49-F238E27FC236}">
                <a16:creationId xmlns:a16="http://schemas.microsoft.com/office/drawing/2014/main" id="{83A9D178-AD0E-4E87-97B3-88B79A533B1B}"/>
              </a:ext>
            </a:extLst>
          </p:cNvPr>
          <p:cNvSpPr>
            <a:spLocks noGrp="1"/>
          </p:cNvSpPr>
          <p:nvPr>
            <p:ph type="body" sz="quarter" idx="13" hasCustomPrompt="1"/>
          </p:nvPr>
        </p:nvSpPr>
        <p:spPr>
          <a:xfrm>
            <a:off x="1462028" y="4704557"/>
            <a:ext cx="2431015" cy="1148945"/>
          </a:xfrm>
          <a:prstGeom prst="rect">
            <a:avLst/>
          </a:prstGeom>
        </p:spPr>
        <p:txBody>
          <a:bodyPr/>
          <a:lstStyle>
            <a:lvl1pPr marL="0" indent="0" algn="ctr">
              <a:lnSpc>
                <a:spcPct val="125000"/>
              </a:lnSpc>
              <a:spcBef>
                <a:spcPts val="0"/>
              </a:spcBef>
              <a:buNone/>
              <a:defRPr sz="1400" cap="none" spc="0" baseline="0">
                <a:solidFill>
                  <a:schemeClr val="bg1"/>
                </a:solidFill>
                <a:latin typeface="+mn-lt"/>
              </a:defRPr>
            </a:lvl1pPr>
          </a:lstStyle>
          <a:p>
            <a:pPr lvl="0"/>
            <a:r>
              <a:rPr lang="en-US" dirty="0"/>
              <a:t>Click to add text</a:t>
            </a:r>
          </a:p>
        </p:txBody>
      </p:sp>
      <p:sp>
        <p:nvSpPr>
          <p:cNvPr id="21" name="Text Placeholder 14">
            <a:extLst>
              <a:ext uri="{FF2B5EF4-FFF2-40B4-BE49-F238E27FC236}">
                <a16:creationId xmlns:a16="http://schemas.microsoft.com/office/drawing/2014/main" id="{BF8B39EE-8EB7-4880-A9FE-9F98D23984F3}"/>
              </a:ext>
            </a:extLst>
          </p:cNvPr>
          <p:cNvSpPr>
            <a:spLocks noGrp="1"/>
          </p:cNvSpPr>
          <p:nvPr>
            <p:ph type="body" sz="quarter" idx="29" hasCustomPrompt="1"/>
          </p:nvPr>
        </p:nvSpPr>
        <p:spPr>
          <a:xfrm>
            <a:off x="4691306" y="4704558"/>
            <a:ext cx="2431015" cy="1148945"/>
          </a:xfrm>
          <a:prstGeom prst="rect">
            <a:avLst/>
          </a:prstGeom>
        </p:spPr>
        <p:txBody>
          <a:bodyPr/>
          <a:lstStyle>
            <a:lvl1pPr marL="0" indent="0" algn="ctr">
              <a:lnSpc>
                <a:spcPct val="125000"/>
              </a:lnSpc>
              <a:spcBef>
                <a:spcPts val="0"/>
              </a:spcBef>
              <a:buNone/>
              <a:defRPr sz="1400" cap="none" spc="0" baseline="0">
                <a:solidFill>
                  <a:schemeClr val="bg1"/>
                </a:solidFill>
                <a:latin typeface="+mn-lt"/>
              </a:defRPr>
            </a:lvl1pPr>
          </a:lstStyle>
          <a:p>
            <a:pPr lvl="0"/>
            <a:r>
              <a:rPr lang="en-US" dirty="0"/>
              <a:t>Click to add text</a:t>
            </a:r>
          </a:p>
        </p:txBody>
      </p:sp>
      <p:sp>
        <p:nvSpPr>
          <p:cNvPr id="22" name="Text Placeholder 14">
            <a:extLst>
              <a:ext uri="{FF2B5EF4-FFF2-40B4-BE49-F238E27FC236}">
                <a16:creationId xmlns:a16="http://schemas.microsoft.com/office/drawing/2014/main" id="{C74686F1-FD3B-4529-9DBC-C6E34312C5CF}"/>
              </a:ext>
            </a:extLst>
          </p:cNvPr>
          <p:cNvSpPr>
            <a:spLocks noGrp="1"/>
          </p:cNvSpPr>
          <p:nvPr>
            <p:ph type="body" sz="quarter" idx="30" hasCustomPrompt="1"/>
          </p:nvPr>
        </p:nvSpPr>
        <p:spPr>
          <a:xfrm>
            <a:off x="7834982" y="4704557"/>
            <a:ext cx="2431015" cy="1148945"/>
          </a:xfrm>
          <a:prstGeom prst="rect">
            <a:avLst/>
          </a:prstGeom>
        </p:spPr>
        <p:txBody>
          <a:bodyPr/>
          <a:lstStyle>
            <a:lvl1pPr marL="0" indent="0" algn="ctr">
              <a:lnSpc>
                <a:spcPct val="125000"/>
              </a:lnSpc>
              <a:spcBef>
                <a:spcPts val="0"/>
              </a:spcBef>
              <a:buNone/>
              <a:defRPr sz="1400" cap="none" spc="0" baseline="0">
                <a:solidFill>
                  <a:schemeClr val="bg1"/>
                </a:solidFill>
                <a:latin typeface="+mn-lt"/>
              </a:defRPr>
            </a:lvl1pPr>
          </a:lstStyle>
          <a:p>
            <a:pPr lvl="0"/>
            <a:r>
              <a:rPr lang="en-US" dirty="0"/>
              <a:t>Click to add text</a:t>
            </a:r>
          </a:p>
        </p:txBody>
      </p:sp>
      <p:sp>
        <p:nvSpPr>
          <p:cNvPr id="12" name="Footer Placeholder 15">
            <a:extLst>
              <a:ext uri="{FF2B5EF4-FFF2-40B4-BE49-F238E27FC236}">
                <a16:creationId xmlns:a16="http://schemas.microsoft.com/office/drawing/2014/main" id="{0A8B5FF2-6B96-4FE7-A6ED-0C89D74FAD0E}"/>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13" name="Slide Number Placeholder 16">
            <a:extLst>
              <a:ext uri="{FF2B5EF4-FFF2-40B4-BE49-F238E27FC236}">
                <a16:creationId xmlns:a16="http://schemas.microsoft.com/office/drawing/2014/main" id="{B8BB57A8-7823-42A3-BA84-96690BFFDC36}"/>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14" name="Date Placeholder 14">
            <a:extLst>
              <a:ext uri="{FF2B5EF4-FFF2-40B4-BE49-F238E27FC236}">
                <a16:creationId xmlns:a16="http://schemas.microsoft.com/office/drawing/2014/main" id="{902A41BF-FE61-48B9-A0B1-94AAB15381BA}"/>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Tree>
    <p:extLst>
      <p:ext uri="{BB962C8B-B14F-4D97-AF65-F5344CB8AC3E}">
        <p14:creationId xmlns:p14="http://schemas.microsoft.com/office/powerpoint/2010/main" val="8587067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raction">
    <p:spTree>
      <p:nvGrpSpPr>
        <p:cNvPr id="1" name=""/>
        <p:cNvGrpSpPr/>
        <p:nvPr/>
      </p:nvGrpSpPr>
      <p:grpSpPr>
        <a:xfrm>
          <a:off x="0" y="0"/>
          <a:ext cx="0" cy="0"/>
          <a:chOff x="0" y="0"/>
          <a:chExt cx="0" cy="0"/>
        </a:xfrm>
      </p:grpSpPr>
      <p:pic>
        <p:nvPicPr>
          <p:cNvPr id="36" name="Graphic 35">
            <a:extLst>
              <a:ext uri="{FF2B5EF4-FFF2-40B4-BE49-F238E27FC236}">
                <a16:creationId xmlns:a16="http://schemas.microsoft.com/office/drawing/2014/main" id="{41C2529C-151F-488B-A358-D60A3D5521D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3371"/>
            <a:ext cx="12192000" cy="6858000"/>
          </a:xfrm>
          <a:prstGeom prst="rect">
            <a:avLst/>
          </a:prstGeom>
        </p:spPr>
      </p:pic>
      <p:sp>
        <p:nvSpPr>
          <p:cNvPr id="2" name="Title 1">
            <a:extLst>
              <a:ext uri="{FF2B5EF4-FFF2-40B4-BE49-F238E27FC236}">
                <a16:creationId xmlns:a16="http://schemas.microsoft.com/office/drawing/2014/main" id="{53E2EB21-CF4E-4578-820A-EACF488B1712}"/>
              </a:ext>
            </a:extLst>
          </p:cNvPr>
          <p:cNvSpPr>
            <a:spLocks noGrp="1"/>
          </p:cNvSpPr>
          <p:nvPr>
            <p:ph type="title" hasCustomPrompt="1"/>
          </p:nvPr>
        </p:nvSpPr>
        <p:spPr>
          <a:xfrm>
            <a:off x="3356975" y="1144939"/>
            <a:ext cx="5473874" cy="687833"/>
          </a:xfrm>
          <a:prstGeom prst="rect">
            <a:avLst/>
          </a:prstGeom>
        </p:spPr>
        <p:txBody>
          <a:bodyPr anchor="b"/>
          <a:lstStyle>
            <a:lvl1pPr algn="ctr">
              <a:defRPr sz="2800" cap="all" spc="400" baseline="0">
                <a:solidFill>
                  <a:schemeClr val="bg1"/>
                </a:solidFill>
              </a:defRPr>
            </a:lvl1pPr>
          </a:lstStyle>
          <a:p>
            <a:r>
              <a:rPr lang="en-US" dirty="0"/>
              <a:t>Click to add title</a:t>
            </a:r>
          </a:p>
        </p:txBody>
      </p:sp>
      <p:sp>
        <p:nvSpPr>
          <p:cNvPr id="10" name="Text Placeholder 14">
            <a:extLst>
              <a:ext uri="{FF2B5EF4-FFF2-40B4-BE49-F238E27FC236}">
                <a16:creationId xmlns:a16="http://schemas.microsoft.com/office/drawing/2014/main" id="{7F450FCB-3FE4-489F-A4BA-4BF492C226C5}"/>
              </a:ext>
            </a:extLst>
          </p:cNvPr>
          <p:cNvSpPr>
            <a:spLocks noGrp="1"/>
          </p:cNvSpPr>
          <p:nvPr>
            <p:ph type="body" sz="quarter" idx="19" hasCustomPrompt="1"/>
          </p:nvPr>
        </p:nvSpPr>
        <p:spPr>
          <a:xfrm>
            <a:off x="3519730" y="1836492"/>
            <a:ext cx="5152539" cy="718457"/>
          </a:xfrm>
          <a:prstGeom prst="rect">
            <a:avLst/>
          </a:prstGeom>
        </p:spPr>
        <p:txBody>
          <a:bodyPr/>
          <a:lstStyle>
            <a:lvl1pPr marL="0" indent="0" algn="ctr">
              <a:buNone/>
              <a:defRPr sz="1800" cap="none" spc="200" baseline="0">
                <a:solidFill>
                  <a:schemeClr val="bg1"/>
                </a:solidFill>
                <a:latin typeface="+mn-lt"/>
              </a:defRPr>
            </a:lvl1pPr>
          </a:lstStyle>
          <a:p>
            <a:pPr lvl="0"/>
            <a:r>
              <a:rPr lang="en-US" dirty="0"/>
              <a:t>Add subtitle</a:t>
            </a:r>
          </a:p>
        </p:txBody>
      </p:sp>
      <p:sp>
        <p:nvSpPr>
          <p:cNvPr id="39" name="Text Placeholder 10">
            <a:extLst>
              <a:ext uri="{FF2B5EF4-FFF2-40B4-BE49-F238E27FC236}">
                <a16:creationId xmlns:a16="http://schemas.microsoft.com/office/drawing/2014/main" id="{EB6054A1-FB6D-4599-BAA9-5A51A0FA8C5C}"/>
              </a:ext>
            </a:extLst>
          </p:cNvPr>
          <p:cNvSpPr>
            <a:spLocks noGrp="1"/>
          </p:cNvSpPr>
          <p:nvPr>
            <p:ph type="body" sz="quarter" idx="24" hasCustomPrompt="1"/>
          </p:nvPr>
        </p:nvSpPr>
        <p:spPr>
          <a:xfrm>
            <a:off x="963991" y="2822318"/>
            <a:ext cx="3574251" cy="448769"/>
          </a:xfrm>
          <a:prstGeom prst="rect">
            <a:avLst/>
          </a:prstGeom>
        </p:spPr>
        <p:txBody>
          <a:bodyPr/>
          <a:lstStyle>
            <a:lvl1pPr marL="0" indent="0" algn="l">
              <a:buNone/>
              <a:defRPr sz="1600" cap="none" spc="200" baseline="0">
                <a:solidFill>
                  <a:schemeClr val="bg1"/>
                </a:solidFill>
                <a:latin typeface="+mj-lt"/>
              </a:defRPr>
            </a:lvl1pPr>
          </a:lstStyle>
          <a:p>
            <a:pPr lvl="0"/>
            <a:r>
              <a:rPr lang="en-US" dirty="0"/>
              <a:t>Click to add title</a:t>
            </a:r>
          </a:p>
        </p:txBody>
      </p:sp>
      <p:sp>
        <p:nvSpPr>
          <p:cNvPr id="4" name="Content Placeholder 3">
            <a:extLst>
              <a:ext uri="{FF2B5EF4-FFF2-40B4-BE49-F238E27FC236}">
                <a16:creationId xmlns:a16="http://schemas.microsoft.com/office/drawing/2014/main" id="{95054896-ABA6-49DF-9D5D-B2E6224DD442}"/>
              </a:ext>
            </a:extLst>
          </p:cNvPr>
          <p:cNvSpPr>
            <a:spLocks noGrp="1"/>
          </p:cNvSpPr>
          <p:nvPr>
            <p:ph sz="quarter" idx="32"/>
          </p:nvPr>
        </p:nvSpPr>
        <p:spPr>
          <a:xfrm>
            <a:off x="866775" y="3333750"/>
            <a:ext cx="4352925" cy="2636837"/>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0" name="Text Placeholder 10">
            <a:extLst>
              <a:ext uri="{FF2B5EF4-FFF2-40B4-BE49-F238E27FC236}">
                <a16:creationId xmlns:a16="http://schemas.microsoft.com/office/drawing/2014/main" id="{5E9FFDEA-766B-48BC-B5E5-F06563BF4DE9}"/>
              </a:ext>
            </a:extLst>
          </p:cNvPr>
          <p:cNvSpPr>
            <a:spLocks noGrp="1"/>
          </p:cNvSpPr>
          <p:nvPr>
            <p:ph type="body" sz="quarter" idx="25" hasCustomPrompt="1"/>
          </p:nvPr>
        </p:nvSpPr>
        <p:spPr>
          <a:xfrm>
            <a:off x="6479875" y="2829932"/>
            <a:ext cx="3574251" cy="448769"/>
          </a:xfrm>
          <a:prstGeom prst="rect">
            <a:avLst/>
          </a:prstGeom>
        </p:spPr>
        <p:txBody>
          <a:bodyPr/>
          <a:lstStyle>
            <a:lvl1pPr marL="0" indent="0" algn="l">
              <a:buNone/>
              <a:defRPr sz="1600" cap="none" spc="200" baseline="0">
                <a:solidFill>
                  <a:schemeClr val="bg1"/>
                </a:solidFill>
                <a:latin typeface="+mj-lt"/>
              </a:defRPr>
            </a:lvl1pPr>
          </a:lstStyle>
          <a:p>
            <a:pPr lvl="0"/>
            <a:r>
              <a:rPr lang="en-US" dirty="0"/>
              <a:t>Click to add title</a:t>
            </a:r>
          </a:p>
        </p:txBody>
      </p:sp>
      <p:sp>
        <p:nvSpPr>
          <p:cNvPr id="12" name="Footer Placeholder 15">
            <a:extLst>
              <a:ext uri="{FF2B5EF4-FFF2-40B4-BE49-F238E27FC236}">
                <a16:creationId xmlns:a16="http://schemas.microsoft.com/office/drawing/2014/main" id="{067B5EA1-9C03-415F-A792-0E81289DB3BC}"/>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13" name="Slide Number Placeholder 16">
            <a:extLst>
              <a:ext uri="{FF2B5EF4-FFF2-40B4-BE49-F238E27FC236}">
                <a16:creationId xmlns:a16="http://schemas.microsoft.com/office/drawing/2014/main" id="{258AB827-653F-449B-8FE9-EC1E4F1C15B3}"/>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14" name="Date Placeholder 14">
            <a:extLst>
              <a:ext uri="{FF2B5EF4-FFF2-40B4-BE49-F238E27FC236}">
                <a16:creationId xmlns:a16="http://schemas.microsoft.com/office/drawing/2014/main" id="{045230A5-30E4-4168-93C9-124C889B63F7}"/>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
        <p:nvSpPr>
          <p:cNvPr id="34" name="Content Placeholder 3">
            <a:extLst>
              <a:ext uri="{FF2B5EF4-FFF2-40B4-BE49-F238E27FC236}">
                <a16:creationId xmlns:a16="http://schemas.microsoft.com/office/drawing/2014/main" id="{C1979EE6-6944-48F0-87CE-65E90A3ACC71}"/>
              </a:ext>
            </a:extLst>
          </p:cNvPr>
          <p:cNvSpPr>
            <a:spLocks noGrp="1"/>
          </p:cNvSpPr>
          <p:nvPr>
            <p:ph sz="quarter" idx="33"/>
          </p:nvPr>
        </p:nvSpPr>
        <p:spPr>
          <a:xfrm>
            <a:off x="6433647" y="3333750"/>
            <a:ext cx="4352925" cy="2636837"/>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225142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Year Action Plan">
    <p:spTree>
      <p:nvGrpSpPr>
        <p:cNvPr id="1" name=""/>
        <p:cNvGrpSpPr/>
        <p:nvPr/>
      </p:nvGrpSpPr>
      <p:grpSpPr>
        <a:xfrm>
          <a:off x="0" y="0"/>
          <a:ext cx="0" cy="0"/>
          <a:chOff x="0" y="0"/>
          <a:chExt cx="0" cy="0"/>
        </a:xfrm>
      </p:grpSpPr>
      <p:pic>
        <p:nvPicPr>
          <p:cNvPr id="120" name="Graphic 119">
            <a:extLst>
              <a:ext uri="{FF2B5EF4-FFF2-40B4-BE49-F238E27FC236}">
                <a16:creationId xmlns:a16="http://schemas.microsoft.com/office/drawing/2014/main" id="{0D59F18F-5BD3-4E80-A69E-6D92DA9BB54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2192000" cy="6858000"/>
          </a:xfrm>
          <a:prstGeom prst="rect">
            <a:avLst/>
          </a:prstGeom>
        </p:spPr>
      </p:pic>
      <p:grpSp>
        <p:nvGrpSpPr>
          <p:cNvPr id="100" name="Group 99">
            <a:extLst>
              <a:ext uri="{FF2B5EF4-FFF2-40B4-BE49-F238E27FC236}">
                <a16:creationId xmlns:a16="http://schemas.microsoft.com/office/drawing/2014/main" id="{79CFC79B-A403-4086-AB1A-E4F1F5AC31F2}"/>
              </a:ext>
              <a:ext uri="{C183D7F6-B498-43B3-948B-1728B52AA6E4}">
                <adec:decorative xmlns:adec="http://schemas.microsoft.com/office/drawing/2017/decorative" val="1"/>
              </a:ext>
            </a:extLst>
          </p:cNvPr>
          <p:cNvGrpSpPr/>
          <p:nvPr userDrawn="1"/>
        </p:nvGrpSpPr>
        <p:grpSpPr>
          <a:xfrm>
            <a:off x="2010137" y="2689356"/>
            <a:ext cx="8510121" cy="0"/>
            <a:chOff x="1504814" y="2488864"/>
            <a:chExt cx="8510121" cy="0"/>
          </a:xfrm>
        </p:grpSpPr>
        <p:cxnSp>
          <p:nvCxnSpPr>
            <p:cNvPr id="79" name="Straight Connector 78">
              <a:extLst>
                <a:ext uri="{FF2B5EF4-FFF2-40B4-BE49-F238E27FC236}">
                  <a16:creationId xmlns:a16="http://schemas.microsoft.com/office/drawing/2014/main" id="{3993C126-30E8-42C9-97ED-B7968CE61D87}"/>
                </a:ext>
              </a:extLst>
            </p:cNvPr>
            <p:cNvCxnSpPr>
              <a:cxnSpLocks/>
            </p:cNvCxnSpPr>
            <p:nvPr userDrawn="1"/>
          </p:nvCxnSpPr>
          <p:spPr>
            <a:xfrm>
              <a:off x="1504814"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710C08B4-5A67-4383-9733-CF6DCA952D8F}"/>
                </a:ext>
              </a:extLst>
            </p:cNvPr>
            <p:cNvCxnSpPr>
              <a:cxnSpLocks/>
            </p:cNvCxnSpPr>
            <p:nvPr userDrawn="1"/>
          </p:nvCxnSpPr>
          <p:spPr>
            <a:xfrm>
              <a:off x="2301137"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9736A6D3-72B8-4ADD-83D7-F905F1EB82FE}"/>
                </a:ext>
              </a:extLst>
            </p:cNvPr>
            <p:cNvCxnSpPr>
              <a:cxnSpLocks/>
            </p:cNvCxnSpPr>
            <p:nvPr userDrawn="1"/>
          </p:nvCxnSpPr>
          <p:spPr>
            <a:xfrm>
              <a:off x="3083776"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7C048AE4-D798-4F1B-874C-F9044ECC8603}"/>
                </a:ext>
              </a:extLst>
            </p:cNvPr>
            <p:cNvCxnSpPr>
              <a:cxnSpLocks/>
            </p:cNvCxnSpPr>
            <p:nvPr userDrawn="1"/>
          </p:nvCxnSpPr>
          <p:spPr>
            <a:xfrm>
              <a:off x="3880099"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224A7533-05E8-464C-81E3-83136E632AF6}"/>
                </a:ext>
              </a:extLst>
            </p:cNvPr>
            <p:cNvCxnSpPr>
              <a:cxnSpLocks/>
            </p:cNvCxnSpPr>
            <p:nvPr userDrawn="1"/>
          </p:nvCxnSpPr>
          <p:spPr>
            <a:xfrm>
              <a:off x="4655896"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714E820A-336F-43A8-AB0D-875A28FB90F6}"/>
                </a:ext>
              </a:extLst>
            </p:cNvPr>
            <p:cNvCxnSpPr>
              <a:cxnSpLocks/>
            </p:cNvCxnSpPr>
            <p:nvPr userDrawn="1"/>
          </p:nvCxnSpPr>
          <p:spPr>
            <a:xfrm>
              <a:off x="5452219"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6D557188-FB50-4CF1-85AD-28747D97DC45}"/>
                </a:ext>
              </a:extLst>
            </p:cNvPr>
            <p:cNvCxnSpPr>
              <a:cxnSpLocks/>
            </p:cNvCxnSpPr>
            <p:nvPr userDrawn="1"/>
          </p:nvCxnSpPr>
          <p:spPr>
            <a:xfrm>
              <a:off x="6234858"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1AF23435-A9FF-4958-AAD2-BC57F32090C1}"/>
                </a:ext>
              </a:extLst>
            </p:cNvPr>
            <p:cNvCxnSpPr>
              <a:cxnSpLocks/>
            </p:cNvCxnSpPr>
            <p:nvPr userDrawn="1"/>
          </p:nvCxnSpPr>
          <p:spPr>
            <a:xfrm>
              <a:off x="7031181"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3B538E04-AA2E-459F-8D6B-7272BF9117A5}"/>
                </a:ext>
              </a:extLst>
            </p:cNvPr>
            <p:cNvCxnSpPr>
              <a:cxnSpLocks/>
            </p:cNvCxnSpPr>
            <p:nvPr userDrawn="1"/>
          </p:nvCxnSpPr>
          <p:spPr>
            <a:xfrm>
              <a:off x="7813820"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379A5921-876C-47AA-BF02-FADD423D79B7}"/>
                </a:ext>
              </a:extLst>
            </p:cNvPr>
            <p:cNvCxnSpPr>
              <a:cxnSpLocks/>
            </p:cNvCxnSpPr>
            <p:nvPr userDrawn="1"/>
          </p:nvCxnSpPr>
          <p:spPr>
            <a:xfrm>
              <a:off x="8610143"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9B30A0A8-B885-4ACC-A172-7A4408F0C0BC}"/>
                </a:ext>
              </a:extLst>
            </p:cNvPr>
            <p:cNvCxnSpPr>
              <a:cxnSpLocks/>
            </p:cNvCxnSpPr>
            <p:nvPr userDrawn="1"/>
          </p:nvCxnSpPr>
          <p:spPr>
            <a:xfrm>
              <a:off x="9399625"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F3B7C7B2-16AE-4434-A8AD-0977BCB9459A}"/>
              </a:ext>
            </a:extLst>
          </p:cNvPr>
          <p:cNvSpPr>
            <a:spLocks noGrp="1"/>
          </p:cNvSpPr>
          <p:nvPr>
            <p:ph type="title" hasCustomPrompt="1"/>
          </p:nvPr>
        </p:nvSpPr>
        <p:spPr>
          <a:xfrm>
            <a:off x="681698" y="512299"/>
            <a:ext cx="10515600" cy="727388"/>
          </a:xfrm>
          <a:prstGeom prst="rect">
            <a:avLst/>
          </a:prstGeom>
        </p:spPr>
        <p:txBody>
          <a:bodyPr/>
          <a:lstStyle>
            <a:lvl1pPr>
              <a:defRPr sz="2800" cap="all" spc="400" baseline="0">
                <a:solidFill>
                  <a:schemeClr val="bg1"/>
                </a:solidFill>
              </a:defRPr>
            </a:lvl1pPr>
          </a:lstStyle>
          <a:p>
            <a:r>
              <a:rPr lang="en-US" dirty="0"/>
              <a:t>Click to add title</a:t>
            </a:r>
          </a:p>
        </p:txBody>
      </p:sp>
      <p:sp>
        <p:nvSpPr>
          <p:cNvPr id="121" name="Text Placeholder 14">
            <a:extLst>
              <a:ext uri="{FF2B5EF4-FFF2-40B4-BE49-F238E27FC236}">
                <a16:creationId xmlns:a16="http://schemas.microsoft.com/office/drawing/2014/main" id="{53B0593C-E961-4FCF-8FFD-E10C0FD17BBF}"/>
              </a:ext>
            </a:extLst>
          </p:cNvPr>
          <p:cNvSpPr>
            <a:spLocks noGrp="1"/>
          </p:cNvSpPr>
          <p:nvPr>
            <p:ph type="body" sz="quarter" idx="43" hasCustomPrompt="1"/>
          </p:nvPr>
        </p:nvSpPr>
        <p:spPr>
          <a:xfrm>
            <a:off x="1992423" y="1780403"/>
            <a:ext cx="1440088" cy="586248"/>
          </a:xfrm>
          <a:prstGeom prst="rect">
            <a:avLst/>
          </a:prstGeom>
        </p:spPr>
        <p:txBody>
          <a:bodyPr anchor="ctr"/>
          <a:lstStyle>
            <a:lvl1pPr marL="0" indent="0" algn="ctr">
              <a:lnSpc>
                <a:spcPct val="100000"/>
              </a:lnSpc>
              <a:spcBef>
                <a:spcPts val="0"/>
              </a:spcBef>
              <a:buNone/>
              <a:defRPr sz="1400" cap="none" spc="0" baseline="0">
                <a:solidFill>
                  <a:schemeClr val="bg1"/>
                </a:solidFill>
                <a:latin typeface="+mn-lt"/>
              </a:defRPr>
            </a:lvl1pPr>
          </a:lstStyle>
          <a:p>
            <a:pPr lvl="0"/>
            <a:r>
              <a:rPr lang="en-US" dirty="0"/>
              <a:t>Click to add text</a:t>
            </a:r>
          </a:p>
        </p:txBody>
      </p:sp>
      <p:sp>
        <p:nvSpPr>
          <p:cNvPr id="122" name="Text Placeholder 14">
            <a:extLst>
              <a:ext uri="{FF2B5EF4-FFF2-40B4-BE49-F238E27FC236}">
                <a16:creationId xmlns:a16="http://schemas.microsoft.com/office/drawing/2014/main" id="{82A98F85-0B8A-4F76-813C-C9E7A0AD8804}"/>
              </a:ext>
            </a:extLst>
          </p:cNvPr>
          <p:cNvSpPr>
            <a:spLocks noGrp="1"/>
          </p:cNvSpPr>
          <p:nvPr>
            <p:ph type="body" sz="quarter" idx="44" hasCustomPrompt="1"/>
          </p:nvPr>
        </p:nvSpPr>
        <p:spPr>
          <a:xfrm>
            <a:off x="4360668" y="1780403"/>
            <a:ext cx="1440088" cy="586248"/>
          </a:xfrm>
          <a:prstGeom prst="rect">
            <a:avLst/>
          </a:prstGeom>
        </p:spPr>
        <p:txBody>
          <a:bodyPr anchor="ctr"/>
          <a:lstStyle>
            <a:lvl1pPr marL="0" indent="0" algn="ctr">
              <a:lnSpc>
                <a:spcPct val="100000"/>
              </a:lnSpc>
              <a:spcBef>
                <a:spcPts val="0"/>
              </a:spcBef>
              <a:buNone/>
              <a:defRPr sz="1400" cap="none" spc="0" baseline="0">
                <a:solidFill>
                  <a:schemeClr val="bg1"/>
                </a:solidFill>
                <a:latin typeface="+mn-lt"/>
              </a:defRPr>
            </a:lvl1pPr>
          </a:lstStyle>
          <a:p>
            <a:pPr lvl="0"/>
            <a:r>
              <a:rPr lang="en-US" dirty="0"/>
              <a:t>Click to add text</a:t>
            </a:r>
          </a:p>
        </p:txBody>
      </p:sp>
      <p:sp>
        <p:nvSpPr>
          <p:cNvPr id="123" name="Text Placeholder 14">
            <a:extLst>
              <a:ext uri="{FF2B5EF4-FFF2-40B4-BE49-F238E27FC236}">
                <a16:creationId xmlns:a16="http://schemas.microsoft.com/office/drawing/2014/main" id="{0E645547-1191-4919-804B-D1DC905F3680}"/>
              </a:ext>
            </a:extLst>
          </p:cNvPr>
          <p:cNvSpPr>
            <a:spLocks noGrp="1"/>
          </p:cNvSpPr>
          <p:nvPr>
            <p:ph type="body" sz="quarter" idx="45" hasCustomPrompt="1"/>
          </p:nvPr>
        </p:nvSpPr>
        <p:spPr>
          <a:xfrm>
            <a:off x="8307743" y="1780403"/>
            <a:ext cx="1440088" cy="586248"/>
          </a:xfrm>
          <a:prstGeom prst="rect">
            <a:avLst/>
          </a:prstGeom>
        </p:spPr>
        <p:txBody>
          <a:bodyPr anchor="ctr"/>
          <a:lstStyle>
            <a:lvl1pPr marL="0" indent="0" algn="ctr">
              <a:lnSpc>
                <a:spcPct val="100000"/>
              </a:lnSpc>
              <a:spcBef>
                <a:spcPts val="0"/>
              </a:spcBef>
              <a:buNone/>
              <a:defRPr sz="1400" cap="none" spc="0" baseline="0">
                <a:solidFill>
                  <a:schemeClr val="bg1"/>
                </a:solidFill>
                <a:latin typeface="+mn-lt"/>
              </a:defRPr>
            </a:lvl1pPr>
          </a:lstStyle>
          <a:p>
            <a:pPr lvl="0"/>
            <a:r>
              <a:rPr lang="en-US" dirty="0"/>
              <a:t>Click to add text</a:t>
            </a:r>
          </a:p>
        </p:txBody>
      </p:sp>
      <p:sp>
        <p:nvSpPr>
          <p:cNvPr id="113" name="Text Placeholder 14">
            <a:extLst>
              <a:ext uri="{FF2B5EF4-FFF2-40B4-BE49-F238E27FC236}">
                <a16:creationId xmlns:a16="http://schemas.microsoft.com/office/drawing/2014/main" id="{70437561-3145-4AA5-B5BF-FC2748828C08}"/>
              </a:ext>
            </a:extLst>
          </p:cNvPr>
          <p:cNvSpPr>
            <a:spLocks noGrp="1"/>
          </p:cNvSpPr>
          <p:nvPr>
            <p:ph type="body" sz="quarter" idx="41" hasCustomPrompt="1"/>
          </p:nvPr>
        </p:nvSpPr>
        <p:spPr>
          <a:xfrm>
            <a:off x="505322" y="2436036"/>
            <a:ext cx="1194201" cy="501726"/>
          </a:xfrm>
          <a:prstGeom prst="rect">
            <a:avLst/>
          </a:prstGeom>
        </p:spPr>
        <p:txBody>
          <a:bodyPr anchor="ctr"/>
          <a:lstStyle>
            <a:lvl1pPr marL="0" indent="0" algn="ctr">
              <a:buNone/>
              <a:defRPr sz="1800" cap="none" spc="200" baseline="0">
                <a:solidFill>
                  <a:schemeClr val="accent6"/>
                </a:solidFill>
                <a:latin typeface="+mj-lt"/>
              </a:defRPr>
            </a:lvl1pPr>
          </a:lstStyle>
          <a:p>
            <a:pPr lvl="0"/>
            <a:r>
              <a:rPr lang="en-US" dirty="0"/>
              <a:t>Add year</a:t>
            </a:r>
          </a:p>
        </p:txBody>
      </p:sp>
      <p:sp>
        <p:nvSpPr>
          <p:cNvPr id="42" name="Text Placeholder 14">
            <a:extLst>
              <a:ext uri="{FF2B5EF4-FFF2-40B4-BE49-F238E27FC236}">
                <a16:creationId xmlns:a16="http://schemas.microsoft.com/office/drawing/2014/main" id="{25924F20-2A98-40F8-8A1C-BF4BCDC2E915}"/>
              </a:ext>
            </a:extLst>
          </p:cNvPr>
          <p:cNvSpPr>
            <a:spLocks noGrp="1"/>
          </p:cNvSpPr>
          <p:nvPr>
            <p:ph type="body" sz="quarter" idx="17" hasCustomPrompt="1"/>
          </p:nvPr>
        </p:nvSpPr>
        <p:spPr>
          <a:xfrm>
            <a:off x="1675402" y="2774313"/>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43" name="Text Placeholder 14">
            <a:extLst>
              <a:ext uri="{FF2B5EF4-FFF2-40B4-BE49-F238E27FC236}">
                <a16:creationId xmlns:a16="http://schemas.microsoft.com/office/drawing/2014/main" id="{DFA884F6-1E9E-4CB8-B4C3-3699E85DC2F4}"/>
              </a:ext>
            </a:extLst>
          </p:cNvPr>
          <p:cNvSpPr>
            <a:spLocks noGrp="1"/>
          </p:cNvSpPr>
          <p:nvPr>
            <p:ph type="body" sz="quarter" idx="18" hasCustomPrompt="1"/>
          </p:nvPr>
        </p:nvSpPr>
        <p:spPr>
          <a:xfrm>
            <a:off x="2464817" y="2774313"/>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44" name="Text Placeholder 14">
            <a:extLst>
              <a:ext uri="{FF2B5EF4-FFF2-40B4-BE49-F238E27FC236}">
                <a16:creationId xmlns:a16="http://schemas.microsoft.com/office/drawing/2014/main" id="{7C52539B-C569-4941-87E7-C3EFCFA1B401}"/>
              </a:ext>
            </a:extLst>
          </p:cNvPr>
          <p:cNvSpPr>
            <a:spLocks noGrp="1"/>
          </p:cNvSpPr>
          <p:nvPr>
            <p:ph type="body" sz="quarter" idx="19" hasCustomPrompt="1"/>
          </p:nvPr>
        </p:nvSpPr>
        <p:spPr>
          <a:xfrm>
            <a:off x="3254232" y="2774313"/>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45" name="Text Placeholder 14">
            <a:extLst>
              <a:ext uri="{FF2B5EF4-FFF2-40B4-BE49-F238E27FC236}">
                <a16:creationId xmlns:a16="http://schemas.microsoft.com/office/drawing/2014/main" id="{9B18D372-BEFC-4475-B0A5-A798E6CFD62B}"/>
              </a:ext>
            </a:extLst>
          </p:cNvPr>
          <p:cNvSpPr>
            <a:spLocks noGrp="1"/>
          </p:cNvSpPr>
          <p:nvPr>
            <p:ph type="body" sz="quarter" idx="20" hasCustomPrompt="1"/>
          </p:nvPr>
        </p:nvSpPr>
        <p:spPr>
          <a:xfrm>
            <a:off x="4043647" y="2774313"/>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46" name="Text Placeholder 14">
            <a:extLst>
              <a:ext uri="{FF2B5EF4-FFF2-40B4-BE49-F238E27FC236}">
                <a16:creationId xmlns:a16="http://schemas.microsoft.com/office/drawing/2014/main" id="{19FE16DC-63F2-4A3D-A743-C8480AE391F6}"/>
              </a:ext>
            </a:extLst>
          </p:cNvPr>
          <p:cNvSpPr>
            <a:spLocks noGrp="1"/>
          </p:cNvSpPr>
          <p:nvPr>
            <p:ph type="body" sz="quarter" idx="21" hasCustomPrompt="1"/>
          </p:nvPr>
        </p:nvSpPr>
        <p:spPr>
          <a:xfrm>
            <a:off x="4833062" y="2774313"/>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47" name="Text Placeholder 14">
            <a:extLst>
              <a:ext uri="{FF2B5EF4-FFF2-40B4-BE49-F238E27FC236}">
                <a16:creationId xmlns:a16="http://schemas.microsoft.com/office/drawing/2014/main" id="{23422F26-58EB-43A7-A33C-2ADBC2320CFB}"/>
              </a:ext>
            </a:extLst>
          </p:cNvPr>
          <p:cNvSpPr>
            <a:spLocks noGrp="1"/>
          </p:cNvSpPr>
          <p:nvPr>
            <p:ph type="body" sz="quarter" idx="22" hasCustomPrompt="1"/>
          </p:nvPr>
        </p:nvSpPr>
        <p:spPr>
          <a:xfrm>
            <a:off x="5622477" y="2774313"/>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48" name="Text Placeholder 14">
            <a:extLst>
              <a:ext uri="{FF2B5EF4-FFF2-40B4-BE49-F238E27FC236}">
                <a16:creationId xmlns:a16="http://schemas.microsoft.com/office/drawing/2014/main" id="{D9B50A50-093B-4DCA-929F-AF8AB169A473}"/>
              </a:ext>
            </a:extLst>
          </p:cNvPr>
          <p:cNvSpPr>
            <a:spLocks noGrp="1"/>
          </p:cNvSpPr>
          <p:nvPr>
            <p:ph type="body" sz="quarter" idx="23" hasCustomPrompt="1"/>
          </p:nvPr>
        </p:nvSpPr>
        <p:spPr>
          <a:xfrm>
            <a:off x="6411892" y="2774313"/>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49" name="Text Placeholder 14">
            <a:extLst>
              <a:ext uri="{FF2B5EF4-FFF2-40B4-BE49-F238E27FC236}">
                <a16:creationId xmlns:a16="http://schemas.microsoft.com/office/drawing/2014/main" id="{A60753DF-99A3-4BAF-AA47-4AD0BEAEAEDD}"/>
              </a:ext>
            </a:extLst>
          </p:cNvPr>
          <p:cNvSpPr>
            <a:spLocks noGrp="1"/>
          </p:cNvSpPr>
          <p:nvPr>
            <p:ph type="body" sz="quarter" idx="24" hasCustomPrompt="1"/>
          </p:nvPr>
        </p:nvSpPr>
        <p:spPr>
          <a:xfrm>
            <a:off x="7201307" y="2774313"/>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50" name="Text Placeholder 14">
            <a:extLst>
              <a:ext uri="{FF2B5EF4-FFF2-40B4-BE49-F238E27FC236}">
                <a16:creationId xmlns:a16="http://schemas.microsoft.com/office/drawing/2014/main" id="{470DC77E-070B-46BC-B95C-A323D9EEC9D5}"/>
              </a:ext>
            </a:extLst>
          </p:cNvPr>
          <p:cNvSpPr>
            <a:spLocks noGrp="1"/>
          </p:cNvSpPr>
          <p:nvPr>
            <p:ph type="body" sz="quarter" idx="25" hasCustomPrompt="1"/>
          </p:nvPr>
        </p:nvSpPr>
        <p:spPr>
          <a:xfrm>
            <a:off x="7990722" y="2774313"/>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51" name="Text Placeholder 14">
            <a:extLst>
              <a:ext uri="{FF2B5EF4-FFF2-40B4-BE49-F238E27FC236}">
                <a16:creationId xmlns:a16="http://schemas.microsoft.com/office/drawing/2014/main" id="{E7D1C36D-258C-4B31-95BB-6C0127AEEACB}"/>
              </a:ext>
            </a:extLst>
          </p:cNvPr>
          <p:cNvSpPr>
            <a:spLocks noGrp="1"/>
          </p:cNvSpPr>
          <p:nvPr>
            <p:ph type="body" sz="quarter" idx="26" hasCustomPrompt="1"/>
          </p:nvPr>
        </p:nvSpPr>
        <p:spPr>
          <a:xfrm>
            <a:off x="8780137" y="2774313"/>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52" name="Text Placeholder 14">
            <a:extLst>
              <a:ext uri="{FF2B5EF4-FFF2-40B4-BE49-F238E27FC236}">
                <a16:creationId xmlns:a16="http://schemas.microsoft.com/office/drawing/2014/main" id="{214A7064-793B-4F30-9A33-42069EF60489}"/>
              </a:ext>
            </a:extLst>
          </p:cNvPr>
          <p:cNvSpPr>
            <a:spLocks noGrp="1"/>
          </p:cNvSpPr>
          <p:nvPr>
            <p:ph type="body" sz="quarter" idx="27" hasCustomPrompt="1"/>
          </p:nvPr>
        </p:nvSpPr>
        <p:spPr>
          <a:xfrm>
            <a:off x="9569552" y="2774313"/>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53" name="Text Placeholder 14">
            <a:extLst>
              <a:ext uri="{FF2B5EF4-FFF2-40B4-BE49-F238E27FC236}">
                <a16:creationId xmlns:a16="http://schemas.microsoft.com/office/drawing/2014/main" id="{5868F5A5-3ED0-4C78-A557-F4B94B123D9B}"/>
              </a:ext>
            </a:extLst>
          </p:cNvPr>
          <p:cNvSpPr>
            <a:spLocks noGrp="1"/>
          </p:cNvSpPr>
          <p:nvPr>
            <p:ph type="body" sz="quarter" idx="28" hasCustomPrompt="1"/>
          </p:nvPr>
        </p:nvSpPr>
        <p:spPr>
          <a:xfrm>
            <a:off x="10358963" y="2774313"/>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124" name="Text Placeholder 14">
            <a:extLst>
              <a:ext uri="{FF2B5EF4-FFF2-40B4-BE49-F238E27FC236}">
                <a16:creationId xmlns:a16="http://schemas.microsoft.com/office/drawing/2014/main" id="{A727AB6E-B8DB-4DE5-BF92-3EDCA58B0CD4}"/>
              </a:ext>
            </a:extLst>
          </p:cNvPr>
          <p:cNvSpPr>
            <a:spLocks noGrp="1"/>
          </p:cNvSpPr>
          <p:nvPr>
            <p:ph type="body" sz="quarter" idx="46" hasCustomPrompt="1"/>
          </p:nvPr>
        </p:nvSpPr>
        <p:spPr>
          <a:xfrm>
            <a:off x="1992423" y="3563114"/>
            <a:ext cx="1440088" cy="586248"/>
          </a:xfrm>
          <a:prstGeom prst="rect">
            <a:avLst/>
          </a:prstGeom>
        </p:spPr>
        <p:txBody>
          <a:bodyPr anchor="ctr"/>
          <a:lstStyle>
            <a:lvl1pPr marL="0" indent="0" algn="ctr">
              <a:lnSpc>
                <a:spcPct val="100000"/>
              </a:lnSpc>
              <a:spcBef>
                <a:spcPts val="0"/>
              </a:spcBef>
              <a:buNone/>
              <a:defRPr sz="1400" cap="none" spc="0" baseline="0">
                <a:solidFill>
                  <a:schemeClr val="bg1"/>
                </a:solidFill>
                <a:latin typeface="+mn-lt"/>
              </a:defRPr>
            </a:lvl1pPr>
          </a:lstStyle>
          <a:p>
            <a:pPr lvl="0"/>
            <a:r>
              <a:rPr lang="en-US" dirty="0"/>
              <a:t>Click to add text</a:t>
            </a:r>
          </a:p>
        </p:txBody>
      </p:sp>
      <p:sp>
        <p:nvSpPr>
          <p:cNvPr id="125" name="Text Placeholder 14">
            <a:extLst>
              <a:ext uri="{FF2B5EF4-FFF2-40B4-BE49-F238E27FC236}">
                <a16:creationId xmlns:a16="http://schemas.microsoft.com/office/drawing/2014/main" id="{9E6A60C5-3054-4500-AE04-5766330FED67}"/>
              </a:ext>
            </a:extLst>
          </p:cNvPr>
          <p:cNvSpPr>
            <a:spLocks noGrp="1"/>
          </p:cNvSpPr>
          <p:nvPr>
            <p:ph type="body" sz="quarter" idx="47" hasCustomPrompt="1"/>
          </p:nvPr>
        </p:nvSpPr>
        <p:spPr>
          <a:xfrm>
            <a:off x="5939498" y="3563114"/>
            <a:ext cx="1440088" cy="586248"/>
          </a:xfrm>
          <a:prstGeom prst="rect">
            <a:avLst/>
          </a:prstGeom>
        </p:spPr>
        <p:txBody>
          <a:bodyPr anchor="ctr"/>
          <a:lstStyle>
            <a:lvl1pPr marL="0" indent="0" algn="ctr">
              <a:lnSpc>
                <a:spcPct val="100000"/>
              </a:lnSpc>
              <a:spcBef>
                <a:spcPts val="0"/>
              </a:spcBef>
              <a:buNone/>
              <a:defRPr sz="1400" b="1" cap="none" spc="0" baseline="0">
                <a:solidFill>
                  <a:schemeClr val="accent6"/>
                </a:solidFill>
                <a:latin typeface="+mn-lt"/>
              </a:defRPr>
            </a:lvl1pPr>
          </a:lstStyle>
          <a:p>
            <a:pPr lvl="0"/>
            <a:r>
              <a:rPr lang="en-US" dirty="0"/>
              <a:t>Click to add text</a:t>
            </a:r>
          </a:p>
        </p:txBody>
      </p:sp>
      <p:sp>
        <p:nvSpPr>
          <p:cNvPr id="126" name="Text Placeholder 14">
            <a:extLst>
              <a:ext uri="{FF2B5EF4-FFF2-40B4-BE49-F238E27FC236}">
                <a16:creationId xmlns:a16="http://schemas.microsoft.com/office/drawing/2014/main" id="{3984C0A5-C9AE-4249-8578-A0909B41B459}"/>
              </a:ext>
            </a:extLst>
          </p:cNvPr>
          <p:cNvSpPr>
            <a:spLocks noGrp="1"/>
          </p:cNvSpPr>
          <p:nvPr>
            <p:ph type="body" sz="quarter" idx="48" hasCustomPrompt="1"/>
          </p:nvPr>
        </p:nvSpPr>
        <p:spPr>
          <a:xfrm>
            <a:off x="9886573" y="3563114"/>
            <a:ext cx="1440088" cy="586248"/>
          </a:xfrm>
          <a:prstGeom prst="rect">
            <a:avLst/>
          </a:prstGeom>
        </p:spPr>
        <p:txBody>
          <a:bodyPr anchor="ctr"/>
          <a:lstStyle>
            <a:lvl1pPr marL="0" indent="0" algn="ctr">
              <a:lnSpc>
                <a:spcPct val="100000"/>
              </a:lnSpc>
              <a:spcBef>
                <a:spcPts val="0"/>
              </a:spcBef>
              <a:buNone/>
              <a:defRPr sz="1400" cap="none" spc="0" baseline="0">
                <a:solidFill>
                  <a:schemeClr val="bg1"/>
                </a:solidFill>
                <a:latin typeface="+mn-lt"/>
              </a:defRPr>
            </a:lvl1pPr>
          </a:lstStyle>
          <a:p>
            <a:pPr lvl="0"/>
            <a:r>
              <a:rPr lang="en-US" dirty="0"/>
              <a:t>Click to add text</a:t>
            </a:r>
          </a:p>
        </p:txBody>
      </p:sp>
      <p:sp>
        <p:nvSpPr>
          <p:cNvPr id="114" name="Text Placeholder 14">
            <a:extLst>
              <a:ext uri="{FF2B5EF4-FFF2-40B4-BE49-F238E27FC236}">
                <a16:creationId xmlns:a16="http://schemas.microsoft.com/office/drawing/2014/main" id="{4C9A8467-48EB-4C64-8A54-0526649B91A3}"/>
              </a:ext>
            </a:extLst>
          </p:cNvPr>
          <p:cNvSpPr>
            <a:spLocks noGrp="1"/>
          </p:cNvSpPr>
          <p:nvPr>
            <p:ph type="body" sz="quarter" idx="42" hasCustomPrompt="1"/>
          </p:nvPr>
        </p:nvSpPr>
        <p:spPr>
          <a:xfrm>
            <a:off x="505322" y="4134112"/>
            <a:ext cx="1194201" cy="501726"/>
          </a:xfrm>
          <a:prstGeom prst="rect">
            <a:avLst/>
          </a:prstGeom>
        </p:spPr>
        <p:txBody>
          <a:bodyPr anchor="ctr"/>
          <a:lstStyle>
            <a:lvl1pPr marL="0" indent="0" algn="ctr">
              <a:buNone/>
              <a:defRPr sz="1800" cap="none" spc="200" baseline="0">
                <a:solidFill>
                  <a:schemeClr val="accent6"/>
                </a:solidFill>
                <a:latin typeface="+mj-lt"/>
              </a:defRPr>
            </a:lvl1pPr>
          </a:lstStyle>
          <a:p>
            <a:pPr lvl="0"/>
            <a:r>
              <a:rPr lang="en-US" dirty="0"/>
              <a:t>Add year</a:t>
            </a:r>
          </a:p>
        </p:txBody>
      </p:sp>
      <p:sp>
        <p:nvSpPr>
          <p:cNvPr id="66" name="Text Placeholder 14">
            <a:extLst>
              <a:ext uri="{FF2B5EF4-FFF2-40B4-BE49-F238E27FC236}">
                <a16:creationId xmlns:a16="http://schemas.microsoft.com/office/drawing/2014/main" id="{11C267AB-B4C6-4059-B2A8-DCF715B29ECE}"/>
              </a:ext>
            </a:extLst>
          </p:cNvPr>
          <p:cNvSpPr>
            <a:spLocks noGrp="1"/>
          </p:cNvSpPr>
          <p:nvPr>
            <p:ph type="body" sz="quarter" idx="29" hasCustomPrompt="1"/>
          </p:nvPr>
        </p:nvSpPr>
        <p:spPr>
          <a:xfrm>
            <a:off x="1675402" y="4476140"/>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67" name="Text Placeholder 14">
            <a:extLst>
              <a:ext uri="{FF2B5EF4-FFF2-40B4-BE49-F238E27FC236}">
                <a16:creationId xmlns:a16="http://schemas.microsoft.com/office/drawing/2014/main" id="{3BF85ABF-DD16-49D4-9DD2-C35A92EAFE3A}"/>
              </a:ext>
            </a:extLst>
          </p:cNvPr>
          <p:cNvSpPr>
            <a:spLocks noGrp="1"/>
          </p:cNvSpPr>
          <p:nvPr>
            <p:ph type="body" sz="quarter" idx="30" hasCustomPrompt="1"/>
          </p:nvPr>
        </p:nvSpPr>
        <p:spPr>
          <a:xfrm>
            <a:off x="2464817" y="4476140"/>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68" name="Text Placeholder 14">
            <a:extLst>
              <a:ext uri="{FF2B5EF4-FFF2-40B4-BE49-F238E27FC236}">
                <a16:creationId xmlns:a16="http://schemas.microsoft.com/office/drawing/2014/main" id="{997C6187-BB2F-413C-AC7B-BBAA249AFD0A}"/>
              </a:ext>
            </a:extLst>
          </p:cNvPr>
          <p:cNvSpPr>
            <a:spLocks noGrp="1"/>
          </p:cNvSpPr>
          <p:nvPr>
            <p:ph type="body" sz="quarter" idx="31" hasCustomPrompt="1"/>
          </p:nvPr>
        </p:nvSpPr>
        <p:spPr>
          <a:xfrm>
            <a:off x="3254232" y="4476140"/>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69" name="Text Placeholder 14">
            <a:extLst>
              <a:ext uri="{FF2B5EF4-FFF2-40B4-BE49-F238E27FC236}">
                <a16:creationId xmlns:a16="http://schemas.microsoft.com/office/drawing/2014/main" id="{96C1DC7A-93B1-4894-AD2D-AC636AC3DABF}"/>
              </a:ext>
            </a:extLst>
          </p:cNvPr>
          <p:cNvSpPr>
            <a:spLocks noGrp="1"/>
          </p:cNvSpPr>
          <p:nvPr>
            <p:ph type="body" sz="quarter" idx="32" hasCustomPrompt="1"/>
          </p:nvPr>
        </p:nvSpPr>
        <p:spPr>
          <a:xfrm>
            <a:off x="4043647" y="4476140"/>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70" name="Text Placeholder 14">
            <a:extLst>
              <a:ext uri="{FF2B5EF4-FFF2-40B4-BE49-F238E27FC236}">
                <a16:creationId xmlns:a16="http://schemas.microsoft.com/office/drawing/2014/main" id="{872C35DC-A640-4C27-A87F-380E7440F3F2}"/>
              </a:ext>
            </a:extLst>
          </p:cNvPr>
          <p:cNvSpPr>
            <a:spLocks noGrp="1"/>
          </p:cNvSpPr>
          <p:nvPr>
            <p:ph type="body" sz="quarter" idx="33" hasCustomPrompt="1"/>
          </p:nvPr>
        </p:nvSpPr>
        <p:spPr>
          <a:xfrm>
            <a:off x="4833062" y="4476140"/>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71" name="Text Placeholder 14">
            <a:extLst>
              <a:ext uri="{FF2B5EF4-FFF2-40B4-BE49-F238E27FC236}">
                <a16:creationId xmlns:a16="http://schemas.microsoft.com/office/drawing/2014/main" id="{02969206-EA35-4C29-B0EB-3FF5636A8AB9}"/>
              </a:ext>
            </a:extLst>
          </p:cNvPr>
          <p:cNvSpPr>
            <a:spLocks noGrp="1"/>
          </p:cNvSpPr>
          <p:nvPr>
            <p:ph type="body" sz="quarter" idx="34" hasCustomPrompt="1"/>
          </p:nvPr>
        </p:nvSpPr>
        <p:spPr>
          <a:xfrm>
            <a:off x="5622477" y="4476140"/>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72" name="Text Placeholder 14">
            <a:extLst>
              <a:ext uri="{FF2B5EF4-FFF2-40B4-BE49-F238E27FC236}">
                <a16:creationId xmlns:a16="http://schemas.microsoft.com/office/drawing/2014/main" id="{79B642F3-327B-4AF1-85D8-5BE8BA286A17}"/>
              </a:ext>
            </a:extLst>
          </p:cNvPr>
          <p:cNvSpPr>
            <a:spLocks noGrp="1"/>
          </p:cNvSpPr>
          <p:nvPr>
            <p:ph type="body" sz="quarter" idx="35" hasCustomPrompt="1"/>
          </p:nvPr>
        </p:nvSpPr>
        <p:spPr>
          <a:xfrm>
            <a:off x="6411892" y="4476140"/>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73" name="Text Placeholder 14">
            <a:extLst>
              <a:ext uri="{FF2B5EF4-FFF2-40B4-BE49-F238E27FC236}">
                <a16:creationId xmlns:a16="http://schemas.microsoft.com/office/drawing/2014/main" id="{0D45BD78-6B19-4D6A-A164-2017ABC78369}"/>
              </a:ext>
            </a:extLst>
          </p:cNvPr>
          <p:cNvSpPr>
            <a:spLocks noGrp="1"/>
          </p:cNvSpPr>
          <p:nvPr>
            <p:ph type="body" sz="quarter" idx="36" hasCustomPrompt="1"/>
          </p:nvPr>
        </p:nvSpPr>
        <p:spPr>
          <a:xfrm>
            <a:off x="7201307" y="4476140"/>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74" name="Text Placeholder 14">
            <a:extLst>
              <a:ext uri="{FF2B5EF4-FFF2-40B4-BE49-F238E27FC236}">
                <a16:creationId xmlns:a16="http://schemas.microsoft.com/office/drawing/2014/main" id="{494676D6-C880-49A1-B83E-2D632934D666}"/>
              </a:ext>
            </a:extLst>
          </p:cNvPr>
          <p:cNvSpPr>
            <a:spLocks noGrp="1"/>
          </p:cNvSpPr>
          <p:nvPr>
            <p:ph type="body" sz="quarter" idx="37" hasCustomPrompt="1"/>
          </p:nvPr>
        </p:nvSpPr>
        <p:spPr>
          <a:xfrm>
            <a:off x="7990722" y="4476140"/>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75" name="Text Placeholder 14">
            <a:extLst>
              <a:ext uri="{FF2B5EF4-FFF2-40B4-BE49-F238E27FC236}">
                <a16:creationId xmlns:a16="http://schemas.microsoft.com/office/drawing/2014/main" id="{0C07048D-5DEB-4348-8A16-DB77BE49097C}"/>
              </a:ext>
            </a:extLst>
          </p:cNvPr>
          <p:cNvSpPr>
            <a:spLocks noGrp="1"/>
          </p:cNvSpPr>
          <p:nvPr>
            <p:ph type="body" sz="quarter" idx="38" hasCustomPrompt="1"/>
          </p:nvPr>
        </p:nvSpPr>
        <p:spPr>
          <a:xfrm>
            <a:off x="8780137" y="4476140"/>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76" name="Text Placeholder 14">
            <a:extLst>
              <a:ext uri="{FF2B5EF4-FFF2-40B4-BE49-F238E27FC236}">
                <a16:creationId xmlns:a16="http://schemas.microsoft.com/office/drawing/2014/main" id="{DCED3D6A-EF8C-4F42-B23B-30ED2C33EAB6}"/>
              </a:ext>
            </a:extLst>
          </p:cNvPr>
          <p:cNvSpPr>
            <a:spLocks noGrp="1"/>
          </p:cNvSpPr>
          <p:nvPr>
            <p:ph type="body" sz="quarter" idx="39" hasCustomPrompt="1"/>
          </p:nvPr>
        </p:nvSpPr>
        <p:spPr>
          <a:xfrm>
            <a:off x="9569552" y="4476140"/>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77" name="Text Placeholder 14">
            <a:extLst>
              <a:ext uri="{FF2B5EF4-FFF2-40B4-BE49-F238E27FC236}">
                <a16:creationId xmlns:a16="http://schemas.microsoft.com/office/drawing/2014/main" id="{E966B469-8508-4732-8A0A-58429BD0E7BE}"/>
              </a:ext>
            </a:extLst>
          </p:cNvPr>
          <p:cNvSpPr>
            <a:spLocks noGrp="1"/>
          </p:cNvSpPr>
          <p:nvPr>
            <p:ph type="body" sz="quarter" idx="40" hasCustomPrompt="1"/>
          </p:nvPr>
        </p:nvSpPr>
        <p:spPr>
          <a:xfrm>
            <a:off x="10358963" y="4476140"/>
            <a:ext cx="495300" cy="904490"/>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grpSp>
        <p:nvGrpSpPr>
          <p:cNvPr id="101" name="Group 100">
            <a:extLst>
              <a:ext uri="{FF2B5EF4-FFF2-40B4-BE49-F238E27FC236}">
                <a16:creationId xmlns:a16="http://schemas.microsoft.com/office/drawing/2014/main" id="{97A40874-7B89-4A5D-9562-21D6994C3946}"/>
              </a:ext>
              <a:ext uri="{C183D7F6-B498-43B3-948B-1728B52AA6E4}">
                <adec:decorative xmlns:adec="http://schemas.microsoft.com/office/drawing/2017/decorative" val="1"/>
              </a:ext>
            </a:extLst>
          </p:cNvPr>
          <p:cNvGrpSpPr/>
          <p:nvPr userDrawn="1"/>
        </p:nvGrpSpPr>
        <p:grpSpPr>
          <a:xfrm>
            <a:off x="2010137" y="4391183"/>
            <a:ext cx="8510121" cy="0"/>
            <a:chOff x="1504814" y="2488864"/>
            <a:chExt cx="8510121" cy="0"/>
          </a:xfrm>
        </p:grpSpPr>
        <p:cxnSp>
          <p:nvCxnSpPr>
            <p:cNvPr id="102" name="Straight Connector 101">
              <a:extLst>
                <a:ext uri="{FF2B5EF4-FFF2-40B4-BE49-F238E27FC236}">
                  <a16:creationId xmlns:a16="http://schemas.microsoft.com/office/drawing/2014/main" id="{32860379-5BA3-4D4F-BAC0-C7783F7552D4}"/>
                </a:ext>
              </a:extLst>
            </p:cNvPr>
            <p:cNvCxnSpPr>
              <a:cxnSpLocks/>
            </p:cNvCxnSpPr>
            <p:nvPr userDrawn="1"/>
          </p:nvCxnSpPr>
          <p:spPr>
            <a:xfrm>
              <a:off x="1504814"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DF221EBE-F43A-48CE-8E3D-D0777E2424C4}"/>
                </a:ext>
              </a:extLst>
            </p:cNvPr>
            <p:cNvCxnSpPr>
              <a:cxnSpLocks/>
            </p:cNvCxnSpPr>
            <p:nvPr userDrawn="1"/>
          </p:nvCxnSpPr>
          <p:spPr>
            <a:xfrm>
              <a:off x="2301137"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C70DFAA8-4E1B-45F7-B640-2C00AAC65BA3}"/>
                </a:ext>
              </a:extLst>
            </p:cNvPr>
            <p:cNvCxnSpPr>
              <a:cxnSpLocks/>
            </p:cNvCxnSpPr>
            <p:nvPr userDrawn="1"/>
          </p:nvCxnSpPr>
          <p:spPr>
            <a:xfrm>
              <a:off x="3083776"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067A42DA-2625-4CA8-AEC6-2FBCF01A9278}"/>
                </a:ext>
              </a:extLst>
            </p:cNvPr>
            <p:cNvCxnSpPr>
              <a:cxnSpLocks/>
            </p:cNvCxnSpPr>
            <p:nvPr userDrawn="1"/>
          </p:nvCxnSpPr>
          <p:spPr>
            <a:xfrm>
              <a:off x="3880099"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89B3F7FF-9011-4E3D-9DA2-C144F9B7A5EB}"/>
                </a:ext>
              </a:extLst>
            </p:cNvPr>
            <p:cNvCxnSpPr>
              <a:cxnSpLocks/>
            </p:cNvCxnSpPr>
            <p:nvPr userDrawn="1"/>
          </p:nvCxnSpPr>
          <p:spPr>
            <a:xfrm>
              <a:off x="4655896"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30EEA406-B4BE-4A22-9879-A86700556BEA}"/>
                </a:ext>
              </a:extLst>
            </p:cNvPr>
            <p:cNvCxnSpPr>
              <a:cxnSpLocks/>
            </p:cNvCxnSpPr>
            <p:nvPr userDrawn="1"/>
          </p:nvCxnSpPr>
          <p:spPr>
            <a:xfrm>
              <a:off x="5452219"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F5F5190B-A9FA-4925-81A3-8AF19F70933F}"/>
                </a:ext>
              </a:extLst>
            </p:cNvPr>
            <p:cNvCxnSpPr>
              <a:cxnSpLocks/>
            </p:cNvCxnSpPr>
            <p:nvPr userDrawn="1"/>
          </p:nvCxnSpPr>
          <p:spPr>
            <a:xfrm>
              <a:off x="6234858"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93F58E8B-B6D9-46C2-95B1-755AD7B02890}"/>
                </a:ext>
              </a:extLst>
            </p:cNvPr>
            <p:cNvCxnSpPr>
              <a:cxnSpLocks/>
            </p:cNvCxnSpPr>
            <p:nvPr userDrawn="1"/>
          </p:nvCxnSpPr>
          <p:spPr>
            <a:xfrm>
              <a:off x="7031181"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46BED819-4195-456A-8507-0CC09BDCFEDE}"/>
                </a:ext>
              </a:extLst>
            </p:cNvPr>
            <p:cNvCxnSpPr>
              <a:cxnSpLocks/>
            </p:cNvCxnSpPr>
            <p:nvPr userDrawn="1"/>
          </p:nvCxnSpPr>
          <p:spPr>
            <a:xfrm>
              <a:off x="7813820"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23541D3E-8275-4522-81E7-C83B829D83C1}"/>
                </a:ext>
              </a:extLst>
            </p:cNvPr>
            <p:cNvCxnSpPr>
              <a:cxnSpLocks/>
            </p:cNvCxnSpPr>
            <p:nvPr userDrawn="1"/>
          </p:nvCxnSpPr>
          <p:spPr>
            <a:xfrm>
              <a:off x="8610143"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6CD34DF1-D500-4560-A303-92050A81120A}"/>
                </a:ext>
              </a:extLst>
            </p:cNvPr>
            <p:cNvCxnSpPr>
              <a:cxnSpLocks/>
            </p:cNvCxnSpPr>
            <p:nvPr userDrawn="1"/>
          </p:nvCxnSpPr>
          <p:spPr>
            <a:xfrm>
              <a:off x="9399625" y="2488864"/>
              <a:ext cx="6153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2" name="Footer Placeholder 15">
            <a:extLst>
              <a:ext uri="{FF2B5EF4-FFF2-40B4-BE49-F238E27FC236}">
                <a16:creationId xmlns:a16="http://schemas.microsoft.com/office/drawing/2014/main" id="{47D7FFC8-D319-4F8D-9F95-39BB21C0EEF6}"/>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13" name="Slide Number Placeholder 16">
            <a:extLst>
              <a:ext uri="{FF2B5EF4-FFF2-40B4-BE49-F238E27FC236}">
                <a16:creationId xmlns:a16="http://schemas.microsoft.com/office/drawing/2014/main" id="{8DDD48EC-9DE8-4C43-881A-2597A1DDE271}"/>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14" name="Date Placeholder 14">
            <a:extLst>
              <a:ext uri="{FF2B5EF4-FFF2-40B4-BE49-F238E27FC236}">
                <a16:creationId xmlns:a16="http://schemas.microsoft.com/office/drawing/2014/main" id="{650B4D37-2FE8-4F27-8951-CF9D947DBAC5}"/>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Tree>
    <p:extLst>
      <p:ext uri="{BB962C8B-B14F-4D97-AF65-F5344CB8AC3E}">
        <p14:creationId xmlns:p14="http://schemas.microsoft.com/office/powerpoint/2010/main" val="16915481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nancials">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0ADA1982-C216-4747-ACCC-39BC3F50B10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FCD2AA7-E8A5-43C8-A284-AB4951189DBB}"/>
              </a:ext>
            </a:extLst>
          </p:cNvPr>
          <p:cNvSpPr>
            <a:spLocks noGrp="1"/>
          </p:cNvSpPr>
          <p:nvPr>
            <p:ph type="title" hasCustomPrompt="1"/>
          </p:nvPr>
        </p:nvSpPr>
        <p:spPr>
          <a:xfrm>
            <a:off x="692949" y="527542"/>
            <a:ext cx="6922876" cy="687834"/>
          </a:xfrm>
          <a:prstGeom prst="rect">
            <a:avLst/>
          </a:prstGeom>
        </p:spPr>
        <p:txBody>
          <a:bodyPr/>
          <a:lstStyle>
            <a:lvl1pPr>
              <a:defRPr sz="2800" cap="all" spc="400" baseline="0">
                <a:solidFill>
                  <a:schemeClr val="bg1"/>
                </a:solidFill>
              </a:defRPr>
            </a:lvl1pPr>
          </a:lstStyle>
          <a:p>
            <a:r>
              <a:rPr lang="en-US" dirty="0"/>
              <a:t>Click to add title</a:t>
            </a:r>
          </a:p>
        </p:txBody>
      </p:sp>
      <p:sp>
        <p:nvSpPr>
          <p:cNvPr id="4" name="Content Placeholder 3">
            <a:extLst>
              <a:ext uri="{FF2B5EF4-FFF2-40B4-BE49-F238E27FC236}">
                <a16:creationId xmlns:a16="http://schemas.microsoft.com/office/drawing/2014/main" id="{D1D681FF-F6BE-41D5-AE6C-B4110384B0F4}"/>
              </a:ext>
            </a:extLst>
          </p:cNvPr>
          <p:cNvSpPr>
            <a:spLocks noGrp="1"/>
          </p:cNvSpPr>
          <p:nvPr>
            <p:ph sz="quarter" idx="10"/>
          </p:nvPr>
        </p:nvSpPr>
        <p:spPr>
          <a:xfrm>
            <a:off x="693738" y="1128713"/>
            <a:ext cx="7654925" cy="5068887"/>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5">
            <a:extLst>
              <a:ext uri="{FF2B5EF4-FFF2-40B4-BE49-F238E27FC236}">
                <a16:creationId xmlns:a16="http://schemas.microsoft.com/office/drawing/2014/main" id="{A60E8AF0-85D7-4035-8301-57B3B4977F94}"/>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effectLst>
                  <a:outerShdw blurRad="38100" dist="38100" dir="2700000" algn="tl">
                    <a:srgbClr val="000000">
                      <a:alpha val="43137"/>
                    </a:srgbClr>
                  </a:outerShdw>
                </a:effectLst>
                <a:latin typeface="+mj-lt"/>
              </a:defRPr>
            </a:lvl1pPr>
          </a:lstStyle>
          <a:p>
            <a:r>
              <a:rPr lang="en-US" dirty="0"/>
              <a:t>PRESENTATION TITLE</a:t>
            </a:r>
          </a:p>
        </p:txBody>
      </p:sp>
      <p:sp>
        <p:nvSpPr>
          <p:cNvPr id="13" name="Slide Number Placeholder 16">
            <a:extLst>
              <a:ext uri="{FF2B5EF4-FFF2-40B4-BE49-F238E27FC236}">
                <a16:creationId xmlns:a16="http://schemas.microsoft.com/office/drawing/2014/main" id="{481785BD-DC42-4BBE-8C62-BCE6F0EA47BD}"/>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1"/>
                </a:solidFill>
                <a:effectLst>
                  <a:outerShdw blurRad="38100" dist="38100" dir="2700000" algn="tl">
                    <a:srgbClr val="000000">
                      <a:alpha val="43137"/>
                    </a:srgbClr>
                  </a:outerShdw>
                </a:effectLst>
                <a:latin typeface="+mn-lt"/>
              </a:defRPr>
            </a:lvl1pPr>
          </a:lstStyle>
          <a:p>
            <a:pPr>
              <a:defRPr/>
            </a:pPr>
            <a:fld id="{8D1FC6F8-0BCD-47E9-9C64-690771D9C143}" type="slidenum">
              <a:rPr lang="en-US" smtClean="0"/>
              <a:pPr>
                <a:defRPr/>
              </a:pPr>
              <a:t>‹#›</a:t>
            </a:fld>
            <a:endParaRPr lang="en-US" dirty="0"/>
          </a:p>
        </p:txBody>
      </p:sp>
      <p:sp>
        <p:nvSpPr>
          <p:cNvPr id="14" name="Date Placeholder 14">
            <a:extLst>
              <a:ext uri="{FF2B5EF4-FFF2-40B4-BE49-F238E27FC236}">
                <a16:creationId xmlns:a16="http://schemas.microsoft.com/office/drawing/2014/main" id="{E7886D57-8CCD-43A4-AA49-E96D2EE3EB83}"/>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effectLst>
                  <a:outerShdw blurRad="38100" dist="38100" dir="2700000" algn="tl">
                    <a:srgbClr val="000000">
                      <a:alpha val="43137"/>
                    </a:srgbClr>
                  </a:outerShdw>
                </a:effectLst>
                <a:latin typeface="+mj-lt"/>
              </a:defRPr>
            </a:lvl1pPr>
          </a:lstStyle>
          <a:p>
            <a:pPr>
              <a:defRPr/>
            </a:pPr>
            <a:r>
              <a:rPr lang="en-US" cap="all" dirty="0"/>
              <a:t>May 21, 20XX</a:t>
            </a:r>
          </a:p>
        </p:txBody>
      </p:sp>
    </p:spTree>
    <p:extLst>
      <p:ext uri="{BB962C8B-B14F-4D97-AF65-F5344CB8AC3E}">
        <p14:creationId xmlns:p14="http://schemas.microsoft.com/office/powerpoint/2010/main" val="10367910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eet The Team 4-Up">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6F8B9974-85ED-46AA-8617-AC54C847B6B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
            <a:ext cx="12205220" cy="6858001"/>
          </a:xfrm>
          <a:prstGeom prst="rect">
            <a:avLst/>
          </a:prstGeom>
        </p:spPr>
      </p:pic>
      <p:sp>
        <p:nvSpPr>
          <p:cNvPr id="2" name="Title 1">
            <a:extLst>
              <a:ext uri="{FF2B5EF4-FFF2-40B4-BE49-F238E27FC236}">
                <a16:creationId xmlns:a16="http://schemas.microsoft.com/office/drawing/2014/main" id="{EB6F28C4-DD1C-4E63-87E8-D76D85414CE0}"/>
              </a:ext>
            </a:extLst>
          </p:cNvPr>
          <p:cNvSpPr>
            <a:spLocks noGrp="1"/>
          </p:cNvSpPr>
          <p:nvPr>
            <p:ph type="title" hasCustomPrompt="1"/>
          </p:nvPr>
        </p:nvSpPr>
        <p:spPr>
          <a:xfrm>
            <a:off x="655858" y="2433312"/>
            <a:ext cx="1939480" cy="2115505"/>
          </a:xfrm>
          <a:prstGeom prst="rect">
            <a:avLst/>
          </a:prstGeom>
        </p:spPr>
        <p:txBody>
          <a:bodyPr anchor="ctr"/>
          <a:lstStyle>
            <a:lvl1pPr algn="ctr">
              <a:defRPr sz="2800" cap="all" spc="400" baseline="0">
                <a:solidFill>
                  <a:schemeClr val="bg1"/>
                </a:solidFill>
              </a:defRPr>
            </a:lvl1pPr>
          </a:lstStyle>
          <a:p>
            <a:r>
              <a:rPr lang="en-US" dirty="0"/>
              <a:t>Click to add title</a:t>
            </a:r>
          </a:p>
        </p:txBody>
      </p:sp>
      <p:sp>
        <p:nvSpPr>
          <p:cNvPr id="14" name="Picture Placeholder 9">
            <a:extLst>
              <a:ext uri="{FF2B5EF4-FFF2-40B4-BE49-F238E27FC236}">
                <a16:creationId xmlns:a16="http://schemas.microsoft.com/office/drawing/2014/main" id="{3987B23C-61B9-4A48-AD36-5E284812C449}"/>
              </a:ext>
            </a:extLst>
          </p:cNvPr>
          <p:cNvSpPr>
            <a:spLocks noGrp="1"/>
          </p:cNvSpPr>
          <p:nvPr>
            <p:ph type="pic" sz="quarter" idx="16" hasCustomPrompt="1"/>
          </p:nvPr>
        </p:nvSpPr>
        <p:spPr>
          <a:xfrm>
            <a:off x="3088220" y="2599422"/>
            <a:ext cx="1502806" cy="1502805"/>
          </a:xfrm>
          <a:prstGeom prst="ellipse">
            <a:avLst/>
          </a:prstGeom>
        </p:spPr>
        <p:txBody>
          <a:bodyPr/>
          <a:lstStyle>
            <a:lvl1pPr marL="0" indent="0" algn="ctr">
              <a:buNone/>
              <a:defRPr sz="2400">
                <a:solidFill>
                  <a:schemeClr val="bg1"/>
                </a:solidFill>
              </a:defRPr>
            </a:lvl1pPr>
          </a:lstStyle>
          <a:p>
            <a:r>
              <a:rPr lang="en-US" dirty="0"/>
              <a:t>Click to add photo</a:t>
            </a:r>
          </a:p>
        </p:txBody>
      </p:sp>
      <p:sp>
        <p:nvSpPr>
          <p:cNvPr id="10" name="Picture Placeholder 9">
            <a:extLst>
              <a:ext uri="{FF2B5EF4-FFF2-40B4-BE49-F238E27FC236}">
                <a16:creationId xmlns:a16="http://schemas.microsoft.com/office/drawing/2014/main" id="{CCBD4661-3D71-432B-9308-D2D085BDDDC2}"/>
              </a:ext>
            </a:extLst>
          </p:cNvPr>
          <p:cNvSpPr>
            <a:spLocks noGrp="1"/>
          </p:cNvSpPr>
          <p:nvPr>
            <p:ph type="pic" sz="quarter" idx="15" hasCustomPrompt="1"/>
          </p:nvPr>
        </p:nvSpPr>
        <p:spPr>
          <a:xfrm>
            <a:off x="5190425" y="2599420"/>
            <a:ext cx="1502806" cy="1502805"/>
          </a:xfrm>
          <a:prstGeom prst="ellipse">
            <a:avLst/>
          </a:prstGeom>
        </p:spPr>
        <p:txBody>
          <a:bodyPr/>
          <a:lstStyle>
            <a:lvl1pPr marL="0" indent="0" algn="ctr">
              <a:buNone/>
              <a:defRPr sz="2400">
                <a:solidFill>
                  <a:schemeClr val="bg1"/>
                </a:solidFill>
              </a:defRPr>
            </a:lvl1pPr>
          </a:lstStyle>
          <a:p>
            <a:r>
              <a:rPr lang="en-US" dirty="0"/>
              <a:t>Click to add photo</a:t>
            </a:r>
          </a:p>
        </p:txBody>
      </p:sp>
      <p:sp>
        <p:nvSpPr>
          <p:cNvPr id="17" name="Picture Placeholder 9">
            <a:extLst>
              <a:ext uri="{FF2B5EF4-FFF2-40B4-BE49-F238E27FC236}">
                <a16:creationId xmlns:a16="http://schemas.microsoft.com/office/drawing/2014/main" id="{F89712B5-4C74-4247-B444-43F116D582EB}"/>
              </a:ext>
            </a:extLst>
          </p:cNvPr>
          <p:cNvSpPr>
            <a:spLocks noGrp="1"/>
          </p:cNvSpPr>
          <p:nvPr>
            <p:ph type="pic" sz="quarter" idx="18" hasCustomPrompt="1"/>
          </p:nvPr>
        </p:nvSpPr>
        <p:spPr>
          <a:xfrm>
            <a:off x="7291629" y="2599420"/>
            <a:ext cx="1502806" cy="1502805"/>
          </a:xfrm>
          <a:prstGeom prst="ellipse">
            <a:avLst/>
          </a:prstGeom>
        </p:spPr>
        <p:txBody>
          <a:bodyPr/>
          <a:lstStyle>
            <a:lvl1pPr marL="0" indent="0" algn="ctr">
              <a:buNone/>
              <a:defRPr sz="2400">
                <a:solidFill>
                  <a:schemeClr val="bg1"/>
                </a:solidFill>
              </a:defRPr>
            </a:lvl1pPr>
          </a:lstStyle>
          <a:p>
            <a:r>
              <a:rPr lang="en-US" dirty="0"/>
              <a:t>Click to add photo</a:t>
            </a:r>
          </a:p>
        </p:txBody>
      </p:sp>
      <p:sp>
        <p:nvSpPr>
          <p:cNvPr id="16" name="Picture Placeholder 9">
            <a:extLst>
              <a:ext uri="{FF2B5EF4-FFF2-40B4-BE49-F238E27FC236}">
                <a16:creationId xmlns:a16="http://schemas.microsoft.com/office/drawing/2014/main" id="{33EE5A9D-21AC-4735-98D7-42551FA2C58E}"/>
              </a:ext>
            </a:extLst>
          </p:cNvPr>
          <p:cNvSpPr>
            <a:spLocks noGrp="1"/>
          </p:cNvSpPr>
          <p:nvPr>
            <p:ph type="pic" sz="quarter" idx="17" hasCustomPrompt="1"/>
          </p:nvPr>
        </p:nvSpPr>
        <p:spPr>
          <a:xfrm>
            <a:off x="9387443" y="2599420"/>
            <a:ext cx="1502806" cy="1502805"/>
          </a:xfrm>
          <a:prstGeom prst="ellipse">
            <a:avLst/>
          </a:prstGeom>
        </p:spPr>
        <p:txBody>
          <a:bodyPr/>
          <a:lstStyle>
            <a:lvl1pPr marL="0" indent="0" algn="ctr">
              <a:buNone/>
              <a:defRPr sz="2400">
                <a:solidFill>
                  <a:schemeClr val="bg1"/>
                </a:solidFill>
              </a:defRPr>
            </a:lvl1pPr>
          </a:lstStyle>
          <a:p>
            <a:r>
              <a:rPr lang="en-US" dirty="0"/>
              <a:t>Click to add photo</a:t>
            </a:r>
          </a:p>
        </p:txBody>
      </p:sp>
      <p:sp>
        <p:nvSpPr>
          <p:cNvPr id="18" name="Oval 17">
            <a:extLst>
              <a:ext uri="{FF2B5EF4-FFF2-40B4-BE49-F238E27FC236}">
                <a16:creationId xmlns:a16="http://schemas.microsoft.com/office/drawing/2014/main" id="{5EDBA775-4308-4BDB-B966-8167F3D04FF5}"/>
              </a:ext>
              <a:ext uri="{C183D7F6-B498-43B3-948B-1728B52AA6E4}">
                <adec:decorative xmlns:adec="http://schemas.microsoft.com/office/drawing/2017/decorative" val="1"/>
              </a:ext>
            </a:extLst>
          </p:cNvPr>
          <p:cNvSpPr/>
          <p:nvPr userDrawn="1"/>
        </p:nvSpPr>
        <p:spPr>
          <a:xfrm>
            <a:off x="2975041" y="2486242"/>
            <a:ext cx="1729165" cy="1729165"/>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8BDDB0B0-BDCD-459F-AF20-19E1A7217639}"/>
              </a:ext>
              <a:ext uri="{C183D7F6-B498-43B3-948B-1728B52AA6E4}">
                <adec:decorative xmlns:adec="http://schemas.microsoft.com/office/drawing/2017/decorative" val="1"/>
              </a:ext>
            </a:extLst>
          </p:cNvPr>
          <p:cNvSpPr/>
          <p:nvPr userDrawn="1"/>
        </p:nvSpPr>
        <p:spPr>
          <a:xfrm>
            <a:off x="5077246" y="2486240"/>
            <a:ext cx="1729165" cy="1729165"/>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69A8E9D1-9673-42D1-A573-05CDC9EF884A}"/>
              </a:ext>
              <a:ext uri="{C183D7F6-B498-43B3-948B-1728B52AA6E4}">
                <adec:decorative xmlns:adec="http://schemas.microsoft.com/office/drawing/2017/decorative" val="1"/>
              </a:ext>
            </a:extLst>
          </p:cNvPr>
          <p:cNvSpPr/>
          <p:nvPr userDrawn="1"/>
        </p:nvSpPr>
        <p:spPr>
          <a:xfrm>
            <a:off x="7178450" y="2486240"/>
            <a:ext cx="1729165" cy="1729165"/>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52F851C1-89A7-44A6-8617-10C435FCD396}"/>
              </a:ext>
              <a:ext uri="{C183D7F6-B498-43B3-948B-1728B52AA6E4}">
                <adec:decorative xmlns:adec="http://schemas.microsoft.com/office/drawing/2017/decorative" val="1"/>
              </a:ext>
            </a:extLst>
          </p:cNvPr>
          <p:cNvSpPr/>
          <p:nvPr userDrawn="1"/>
        </p:nvSpPr>
        <p:spPr>
          <a:xfrm>
            <a:off x="9274264" y="2486240"/>
            <a:ext cx="1729165" cy="1729165"/>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14">
            <a:extLst>
              <a:ext uri="{FF2B5EF4-FFF2-40B4-BE49-F238E27FC236}">
                <a16:creationId xmlns:a16="http://schemas.microsoft.com/office/drawing/2014/main" id="{11C9BE46-D000-4DE5-8AD9-6BFAD927A014}"/>
              </a:ext>
            </a:extLst>
          </p:cNvPr>
          <p:cNvSpPr>
            <a:spLocks noGrp="1"/>
          </p:cNvSpPr>
          <p:nvPr>
            <p:ph type="body" sz="quarter" idx="19" hasCustomPrompt="1"/>
          </p:nvPr>
        </p:nvSpPr>
        <p:spPr>
          <a:xfrm>
            <a:off x="2796727" y="4435583"/>
            <a:ext cx="2085792" cy="274650"/>
          </a:xfrm>
          <a:prstGeom prst="rect">
            <a:avLst/>
          </a:prstGeom>
        </p:spPr>
        <p:txBody>
          <a:bodyPr/>
          <a:lstStyle>
            <a:lvl1pPr marL="0" indent="0" algn="ctr">
              <a:buNone/>
              <a:defRPr sz="1200" cap="all" spc="200" baseline="0">
                <a:solidFill>
                  <a:schemeClr val="accent6"/>
                </a:solidFill>
                <a:latin typeface="+mj-lt"/>
              </a:defRPr>
            </a:lvl1pPr>
          </a:lstStyle>
          <a:p>
            <a:pPr lvl="0"/>
            <a:r>
              <a:rPr lang="en-US" dirty="0"/>
              <a:t>Add Name</a:t>
            </a:r>
          </a:p>
        </p:txBody>
      </p:sp>
      <p:sp>
        <p:nvSpPr>
          <p:cNvPr id="26" name="Text Placeholder 14">
            <a:extLst>
              <a:ext uri="{FF2B5EF4-FFF2-40B4-BE49-F238E27FC236}">
                <a16:creationId xmlns:a16="http://schemas.microsoft.com/office/drawing/2014/main" id="{5773EC03-0830-4EAE-A7B0-38902833DC2F}"/>
              </a:ext>
            </a:extLst>
          </p:cNvPr>
          <p:cNvSpPr>
            <a:spLocks noGrp="1"/>
          </p:cNvSpPr>
          <p:nvPr>
            <p:ph type="body" sz="quarter" idx="20" hasCustomPrompt="1"/>
          </p:nvPr>
        </p:nvSpPr>
        <p:spPr>
          <a:xfrm>
            <a:off x="2896865" y="4661551"/>
            <a:ext cx="1885516" cy="365125"/>
          </a:xfrm>
          <a:prstGeom prst="rect">
            <a:avLst/>
          </a:prstGeom>
        </p:spPr>
        <p:txBody>
          <a:bodyPr/>
          <a:lstStyle>
            <a:lvl1pPr marL="0" indent="0" algn="ctr">
              <a:lnSpc>
                <a:spcPct val="90000"/>
              </a:lnSpc>
              <a:spcBef>
                <a:spcPts val="0"/>
              </a:spcBef>
              <a:buNone/>
              <a:defRPr sz="1000" cap="none" spc="0" baseline="0">
                <a:solidFill>
                  <a:schemeClr val="bg1"/>
                </a:solidFill>
                <a:latin typeface="+mn-lt"/>
              </a:defRPr>
            </a:lvl1pPr>
          </a:lstStyle>
          <a:p>
            <a:pPr lvl="0"/>
            <a:r>
              <a:rPr lang="en-US" dirty="0"/>
              <a:t>Add title</a:t>
            </a:r>
          </a:p>
        </p:txBody>
      </p:sp>
      <p:sp>
        <p:nvSpPr>
          <p:cNvPr id="27" name="Text Placeholder 14">
            <a:extLst>
              <a:ext uri="{FF2B5EF4-FFF2-40B4-BE49-F238E27FC236}">
                <a16:creationId xmlns:a16="http://schemas.microsoft.com/office/drawing/2014/main" id="{32E4889E-0745-4713-90D8-432A681AFCE4}"/>
              </a:ext>
            </a:extLst>
          </p:cNvPr>
          <p:cNvSpPr>
            <a:spLocks noGrp="1"/>
          </p:cNvSpPr>
          <p:nvPr>
            <p:ph type="body" sz="quarter" idx="21" hasCustomPrompt="1"/>
          </p:nvPr>
        </p:nvSpPr>
        <p:spPr>
          <a:xfrm>
            <a:off x="4898932" y="4435583"/>
            <a:ext cx="2085792" cy="274650"/>
          </a:xfrm>
          <a:prstGeom prst="rect">
            <a:avLst/>
          </a:prstGeom>
        </p:spPr>
        <p:txBody>
          <a:bodyPr/>
          <a:lstStyle>
            <a:lvl1pPr marL="0" indent="0" algn="ctr">
              <a:buNone/>
              <a:defRPr sz="1200" cap="all" spc="200" baseline="0">
                <a:solidFill>
                  <a:schemeClr val="accent6"/>
                </a:solidFill>
                <a:latin typeface="+mj-lt"/>
              </a:defRPr>
            </a:lvl1pPr>
          </a:lstStyle>
          <a:p>
            <a:pPr lvl="0"/>
            <a:r>
              <a:rPr lang="en-US" dirty="0"/>
              <a:t>Add Name</a:t>
            </a:r>
          </a:p>
        </p:txBody>
      </p:sp>
      <p:sp>
        <p:nvSpPr>
          <p:cNvPr id="28" name="Text Placeholder 14">
            <a:extLst>
              <a:ext uri="{FF2B5EF4-FFF2-40B4-BE49-F238E27FC236}">
                <a16:creationId xmlns:a16="http://schemas.microsoft.com/office/drawing/2014/main" id="{BFD869E7-29DA-4FEB-AB84-1C1FC3ABAE30}"/>
              </a:ext>
            </a:extLst>
          </p:cNvPr>
          <p:cNvSpPr>
            <a:spLocks noGrp="1"/>
          </p:cNvSpPr>
          <p:nvPr>
            <p:ph type="body" sz="quarter" idx="22" hasCustomPrompt="1"/>
          </p:nvPr>
        </p:nvSpPr>
        <p:spPr>
          <a:xfrm>
            <a:off x="4999070" y="4661551"/>
            <a:ext cx="1885516" cy="365125"/>
          </a:xfrm>
          <a:prstGeom prst="rect">
            <a:avLst/>
          </a:prstGeom>
        </p:spPr>
        <p:txBody>
          <a:bodyPr/>
          <a:lstStyle>
            <a:lvl1pPr marL="0" indent="0" algn="ctr">
              <a:lnSpc>
                <a:spcPct val="90000"/>
              </a:lnSpc>
              <a:spcBef>
                <a:spcPts val="0"/>
              </a:spcBef>
              <a:buNone/>
              <a:defRPr sz="1000" cap="none" spc="0" baseline="0">
                <a:solidFill>
                  <a:schemeClr val="bg1"/>
                </a:solidFill>
                <a:latin typeface="+mn-lt"/>
              </a:defRPr>
            </a:lvl1pPr>
          </a:lstStyle>
          <a:p>
            <a:pPr lvl="0"/>
            <a:r>
              <a:rPr lang="en-US" dirty="0"/>
              <a:t>Add title</a:t>
            </a:r>
          </a:p>
        </p:txBody>
      </p:sp>
      <p:sp>
        <p:nvSpPr>
          <p:cNvPr id="30" name="Text Placeholder 14">
            <a:extLst>
              <a:ext uri="{FF2B5EF4-FFF2-40B4-BE49-F238E27FC236}">
                <a16:creationId xmlns:a16="http://schemas.microsoft.com/office/drawing/2014/main" id="{9E68119B-CDCA-4341-8772-2C5BF80B4E40}"/>
              </a:ext>
            </a:extLst>
          </p:cNvPr>
          <p:cNvSpPr>
            <a:spLocks noGrp="1"/>
          </p:cNvSpPr>
          <p:nvPr>
            <p:ph type="body" sz="quarter" idx="23" hasCustomPrompt="1"/>
          </p:nvPr>
        </p:nvSpPr>
        <p:spPr>
          <a:xfrm>
            <a:off x="7000136" y="4435751"/>
            <a:ext cx="2085792" cy="274650"/>
          </a:xfrm>
          <a:prstGeom prst="rect">
            <a:avLst/>
          </a:prstGeom>
        </p:spPr>
        <p:txBody>
          <a:bodyPr/>
          <a:lstStyle>
            <a:lvl1pPr marL="0" indent="0" algn="ctr">
              <a:buNone/>
              <a:defRPr sz="1200" cap="all" spc="200" baseline="0">
                <a:solidFill>
                  <a:schemeClr val="accent6"/>
                </a:solidFill>
                <a:latin typeface="+mj-lt"/>
              </a:defRPr>
            </a:lvl1pPr>
          </a:lstStyle>
          <a:p>
            <a:pPr lvl="0"/>
            <a:r>
              <a:rPr lang="en-US" dirty="0"/>
              <a:t>Add Name</a:t>
            </a:r>
          </a:p>
        </p:txBody>
      </p:sp>
      <p:sp>
        <p:nvSpPr>
          <p:cNvPr id="31" name="Text Placeholder 14">
            <a:extLst>
              <a:ext uri="{FF2B5EF4-FFF2-40B4-BE49-F238E27FC236}">
                <a16:creationId xmlns:a16="http://schemas.microsoft.com/office/drawing/2014/main" id="{303A31BF-223A-44A5-84FD-7281FF2E4CD4}"/>
              </a:ext>
            </a:extLst>
          </p:cNvPr>
          <p:cNvSpPr>
            <a:spLocks noGrp="1"/>
          </p:cNvSpPr>
          <p:nvPr>
            <p:ph type="body" sz="quarter" idx="24" hasCustomPrompt="1"/>
          </p:nvPr>
        </p:nvSpPr>
        <p:spPr>
          <a:xfrm>
            <a:off x="7100274" y="4661551"/>
            <a:ext cx="1885516" cy="365125"/>
          </a:xfrm>
          <a:prstGeom prst="rect">
            <a:avLst/>
          </a:prstGeom>
        </p:spPr>
        <p:txBody>
          <a:bodyPr/>
          <a:lstStyle>
            <a:lvl1pPr marL="0" indent="0" algn="ctr">
              <a:lnSpc>
                <a:spcPct val="90000"/>
              </a:lnSpc>
              <a:spcBef>
                <a:spcPts val="0"/>
              </a:spcBef>
              <a:buNone/>
              <a:defRPr sz="1000" cap="none" spc="0" baseline="0">
                <a:solidFill>
                  <a:schemeClr val="bg1"/>
                </a:solidFill>
                <a:latin typeface="+mn-lt"/>
              </a:defRPr>
            </a:lvl1pPr>
          </a:lstStyle>
          <a:p>
            <a:pPr lvl="0"/>
            <a:r>
              <a:rPr lang="en-US" dirty="0"/>
              <a:t>Add title</a:t>
            </a:r>
          </a:p>
        </p:txBody>
      </p:sp>
      <p:sp>
        <p:nvSpPr>
          <p:cNvPr id="32" name="Text Placeholder 14">
            <a:extLst>
              <a:ext uri="{FF2B5EF4-FFF2-40B4-BE49-F238E27FC236}">
                <a16:creationId xmlns:a16="http://schemas.microsoft.com/office/drawing/2014/main" id="{666E1F4A-0D75-4B8E-A181-DBEB50FB1D60}"/>
              </a:ext>
            </a:extLst>
          </p:cNvPr>
          <p:cNvSpPr>
            <a:spLocks noGrp="1"/>
          </p:cNvSpPr>
          <p:nvPr>
            <p:ph type="body" sz="quarter" idx="25" hasCustomPrompt="1"/>
          </p:nvPr>
        </p:nvSpPr>
        <p:spPr>
          <a:xfrm>
            <a:off x="9095950" y="4435583"/>
            <a:ext cx="2085792" cy="274650"/>
          </a:xfrm>
          <a:prstGeom prst="rect">
            <a:avLst/>
          </a:prstGeom>
        </p:spPr>
        <p:txBody>
          <a:bodyPr/>
          <a:lstStyle>
            <a:lvl1pPr marL="0" indent="0" algn="ctr">
              <a:buNone/>
              <a:defRPr sz="1200" cap="all" spc="200" baseline="0">
                <a:solidFill>
                  <a:schemeClr val="accent6"/>
                </a:solidFill>
                <a:latin typeface="+mj-lt"/>
              </a:defRPr>
            </a:lvl1pPr>
          </a:lstStyle>
          <a:p>
            <a:pPr lvl="0"/>
            <a:r>
              <a:rPr lang="en-US" dirty="0"/>
              <a:t>Add Name</a:t>
            </a:r>
          </a:p>
        </p:txBody>
      </p:sp>
      <p:sp>
        <p:nvSpPr>
          <p:cNvPr id="33" name="Text Placeholder 14">
            <a:extLst>
              <a:ext uri="{FF2B5EF4-FFF2-40B4-BE49-F238E27FC236}">
                <a16:creationId xmlns:a16="http://schemas.microsoft.com/office/drawing/2014/main" id="{5EAE80D5-B799-4807-8F81-22C4218233DF}"/>
              </a:ext>
            </a:extLst>
          </p:cNvPr>
          <p:cNvSpPr>
            <a:spLocks noGrp="1"/>
          </p:cNvSpPr>
          <p:nvPr>
            <p:ph type="body" sz="quarter" idx="26" hasCustomPrompt="1"/>
          </p:nvPr>
        </p:nvSpPr>
        <p:spPr>
          <a:xfrm>
            <a:off x="9196088" y="4661551"/>
            <a:ext cx="1885516" cy="365125"/>
          </a:xfrm>
          <a:prstGeom prst="rect">
            <a:avLst/>
          </a:prstGeom>
        </p:spPr>
        <p:txBody>
          <a:bodyPr/>
          <a:lstStyle>
            <a:lvl1pPr marL="0" indent="0" algn="ctr">
              <a:lnSpc>
                <a:spcPct val="90000"/>
              </a:lnSpc>
              <a:spcBef>
                <a:spcPts val="0"/>
              </a:spcBef>
              <a:buNone/>
              <a:defRPr sz="1000" cap="none" spc="0" baseline="0">
                <a:solidFill>
                  <a:schemeClr val="bg1"/>
                </a:solidFill>
                <a:latin typeface="+mn-lt"/>
              </a:defRPr>
            </a:lvl1pPr>
          </a:lstStyle>
          <a:p>
            <a:pPr lvl="0"/>
            <a:r>
              <a:rPr lang="en-US" dirty="0"/>
              <a:t>Add title</a:t>
            </a:r>
          </a:p>
        </p:txBody>
      </p:sp>
      <p:sp>
        <p:nvSpPr>
          <p:cNvPr id="39" name="Footer Placeholder 15">
            <a:extLst>
              <a:ext uri="{FF2B5EF4-FFF2-40B4-BE49-F238E27FC236}">
                <a16:creationId xmlns:a16="http://schemas.microsoft.com/office/drawing/2014/main" id="{6F4437FE-F08F-4311-B53A-88E2B729B745}"/>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40" name="Slide Number Placeholder 16">
            <a:extLst>
              <a:ext uri="{FF2B5EF4-FFF2-40B4-BE49-F238E27FC236}">
                <a16:creationId xmlns:a16="http://schemas.microsoft.com/office/drawing/2014/main" id="{D0901035-50AC-4DE0-9A34-AAA61EC10E16}"/>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41" name="Date Placeholder 14">
            <a:extLst>
              <a:ext uri="{FF2B5EF4-FFF2-40B4-BE49-F238E27FC236}">
                <a16:creationId xmlns:a16="http://schemas.microsoft.com/office/drawing/2014/main" id="{5FDD3145-ADE2-4744-AF2E-9C8074C85841}"/>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Tree>
    <p:extLst>
      <p:ext uri="{BB962C8B-B14F-4D97-AF65-F5344CB8AC3E}">
        <p14:creationId xmlns:p14="http://schemas.microsoft.com/office/powerpoint/2010/main" val="41914450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eet The Team 8-Up">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8A79A51B-CC7A-4B36-B457-AF323638813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
            <a:ext cx="12205220" cy="6858001"/>
          </a:xfrm>
          <a:prstGeom prst="rect">
            <a:avLst/>
          </a:prstGeom>
        </p:spPr>
      </p:pic>
      <p:sp>
        <p:nvSpPr>
          <p:cNvPr id="2" name="Title 1">
            <a:extLst>
              <a:ext uri="{FF2B5EF4-FFF2-40B4-BE49-F238E27FC236}">
                <a16:creationId xmlns:a16="http://schemas.microsoft.com/office/drawing/2014/main" id="{0E019BE9-6149-434A-B185-EE7434112622}"/>
              </a:ext>
            </a:extLst>
          </p:cNvPr>
          <p:cNvSpPr>
            <a:spLocks noGrp="1"/>
          </p:cNvSpPr>
          <p:nvPr>
            <p:ph type="title" hasCustomPrompt="1"/>
          </p:nvPr>
        </p:nvSpPr>
        <p:spPr>
          <a:xfrm>
            <a:off x="661216" y="2375820"/>
            <a:ext cx="1939480" cy="2218499"/>
          </a:xfrm>
          <a:prstGeom prst="rect">
            <a:avLst/>
          </a:prstGeom>
        </p:spPr>
        <p:txBody>
          <a:bodyPr anchor="ctr"/>
          <a:lstStyle>
            <a:lvl1pPr algn="ctr">
              <a:lnSpc>
                <a:spcPct val="90000"/>
              </a:lnSpc>
              <a:spcBef>
                <a:spcPts val="1000"/>
              </a:spcBef>
              <a:defRPr sz="2800" cap="all" spc="400" baseline="0">
                <a:solidFill>
                  <a:schemeClr val="bg1"/>
                </a:solidFill>
              </a:defRPr>
            </a:lvl1pPr>
          </a:lstStyle>
          <a:p>
            <a:r>
              <a:rPr lang="en-US" dirty="0"/>
              <a:t>Click to add title</a:t>
            </a:r>
          </a:p>
        </p:txBody>
      </p:sp>
      <p:sp>
        <p:nvSpPr>
          <p:cNvPr id="34" name="Picture Placeholder 9">
            <a:extLst>
              <a:ext uri="{FF2B5EF4-FFF2-40B4-BE49-F238E27FC236}">
                <a16:creationId xmlns:a16="http://schemas.microsoft.com/office/drawing/2014/main" id="{18B0121B-CD0E-495B-9B36-4E88EA4A9786}"/>
              </a:ext>
              <a:ext uri="{C183D7F6-B498-43B3-948B-1728B52AA6E4}">
                <adec:decorative xmlns:adec="http://schemas.microsoft.com/office/drawing/2017/decorative" val="0"/>
              </a:ext>
            </a:extLst>
          </p:cNvPr>
          <p:cNvSpPr>
            <a:spLocks noGrp="1"/>
          </p:cNvSpPr>
          <p:nvPr>
            <p:ph type="pic" sz="quarter" idx="16" hasCustomPrompt="1"/>
          </p:nvPr>
        </p:nvSpPr>
        <p:spPr>
          <a:xfrm>
            <a:off x="3136339" y="1326925"/>
            <a:ext cx="1391577" cy="1391576"/>
          </a:xfrm>
          <a:prstGeom prst="ellipse">
            <a:avLst/>
          </a:prstGeom>
        </p:spPr>
        <p:txBody>
          <a:bodyPr/>
          <a:lstStyle>
            <a:lvl1pPr marL="0" indent="0" algn="ctr">
              <a:buNone/>
              <a:defRPr sz="2000">
                <a:solidFill>
                  <a:schemeClr val="bg1"/>
                </a:solidFill>
              </a:defRPr>
            </a:lvl1pPr>
          </a:lstStyle>
          <a:p>
            <a:r>
              <a:rPr lang="en-US" dirty="0"/>
              <a:t>Click to add photo</a:t>
            </a:r>
          </a:p>
        </p:txBody>
      </p:sp>
      <p:sp>
        <p:nvSpPr>
          <p:cNvPr id="81" name="Picture Placeholder 9">
            <a:extLst>
              <a:ext uri="{FF2B5EF4-FFF2-40B4-BE49-F238E27FC236}">
                <a16:creationId xmlns:a16="http://schemas.microsoft.com/office/drawing/2014/main" id="{4508E76D-2071-4546-8DF2-405B38E2E271}"/>
              </a:ext>
            </a:extLst>
          </p:cNvPr>
          <p:cNvSpPr>
            <a:spLocks noGrp="1"/>
          </p:cNvSpPr>
          <p:nvPr>
            <p:ph type="pic" sz="quarter" idx="39" hasCustomPrompt="1"/>
          </p:nvPr>
        </p:nvSpPr>
        <p:spPr>
          <a:xfrm>
            <a:off x="5209991" y="1326192"/>
            <a:ext cx="1391577" cy="1391576"/>
          </a:xfrm>
          <a:prstGeom prst="ellipse">
            <a:avLst/>
          </a:prstGeom>
        </p:spPr>
        <p:txBody>
          <a:bodyPr/>
          <a:lstStyle>
            <a:lvl1pPr marL="0" indent="0" algn="ctr">
              <a:buNone/>
              <a:defRPr sz="2000">
                <a:solidFill>
                  <a:schemeClr val="bg1"/>
                </a:solidFill>
              </a:defRPr>
            </a:lvl1pPr>
          </a:lstStyle>
          <a:p>
            <a:r>
              <a:rPr lang="en-US" dirty="0"/>
              <a:t>Click to add photo</a:t>
            </a:r>
          </a:p>
        </p:txBody>
      </p:sp>
      <p:sp>
        <p:nvSpPr>
          <p:cNvPr id="85" name="Picture Placeholder 9">
            <a:extLst>
              <a:ext uri="{FF2B5EF4-FFF2-40B4-BE49-F238E27FC236}">
                <a16:creationId xmlns:a16="http://schemas.microsoft.com/office/drawing/2014/main" id="{D319C8D5-E3A6-45C8-8A64-1C1B70C90DD1}"/>
              </a:ext>
              <a:ext uri="{C183D7F6-B498-43B3-948B-1728B52AA6E4}">
                <adec:decorative xmlns:adec="http://schemas.microsoft.com/office/drawing/2017/decorative" val="0"/>
              </a:ext>
            </a:extLst>
          </p:cNvPr>
          <p:cNvSpPr>
            <a:spLocks noGrp="1"/>
          </p:cNvSpPr>
          <p:nvPr>
            <p:ph type="pic" sz="quarter" idx="40" hasCustomPrompt="1"/>
          </p:nvPr>
        </p:nvSpPr>
        <p:spPr>
          <a:xfrm>
            <a:off x="7305041" y="1335752"/>
            <a:ext cx="1391577" cy="1391576"/>
          </a:xfrm>
          <a:prstGeom prst="ellipse">
            <a:avLst/>
          </a:prstGeom>
        </p:spPr>
        <p:txBody>
          <a:bodyPr/>
          <a:lstStyle>
            <a:lvl1pPr marL="0" indent="0" algn="ctr">
              <a:buNone/>
              <a:defRPr sz="2000">
                <a:solidFill>
                  <a:schemeClr val="bg1"/>
                </a:solidFill>
              </a:defRPr>
            </a:lvl1pPr>
          </a:lstStyle>
          <a:p>
            <a:r>
              <a:rPr lang="en-US" dirty="0"/>
              <a:t>Click to add photo</a:t>
            </a:r>
          </a:p>
        </p:txBody>
      </p:sp>
      <p:sp>
        <p:nvSpPr>
          <p:cNvPr id="87" name="Picture Placeholder 9">
            <a:extLst>
              <a:ext uri="{FF2B5EF4-FFF2-40B4-BE49-F238E27FC236}">
                <a16:creationId xmlns:a16="http://schemas.microsoft.com/office/drawing/2014/main" id="{01486F31-E79E-4E60-8749-B8036B3F096A}"/>
              </a:ext>
              <a:ext uri="{C183D7F6-B498-43B3-948B-1728B52AA6E4}">
                <adec:decorative xmlns:adec="http://schemas.microsoft.com/office/drawing/2017/decorative" val="0"/>
              </a:ext>
            </a:extLst>
          </p:cNvPr>
          <p:cNvSpPr>
            <a:spLocks noGrp="1"/>
          </p:cNvSpPr>
          <p:nvPr>
            <p:ph type="pic" sz="quarter" idx="41" hasCustomPrompt="1"/>
          </p:nvPr>
        </p:nvSpPr>
        <p:spPr>
          <a:xfrm>
            <a:off x="9384248" y="1326192"/>
            <a:ext cx="1391577" cy="1391576"/>
          </a:xfrm>
          <a:prstGeom prst="ellipse">
            <a:avLst/>
          </a:prstGeom>
        </p:spPr>
        <p:txBody>
          <a:bodyPr/>
          <a:lstStyle>
            <a:lvl1pPr marL="0" indent="0" algn="ctr">
              <a:buNone/>
              <a:defRPr sz="2000">
                <a:solidFill>
                  <a:schemeClr val="bg1"/>
                </a:solidFill>
              </a:defRPr>
            </a:lvl1pPr>
          </a:lstStyle>
          <a:p>
            <a:r>
              <a:rPr lang="en-US" dirty="0"/>
              <a:t>Click to add photo</a:t>
            </a:r>
          </a:p>
        </p:txBody>
      </p:sp>
      <p:sp>
        <p:nvSpPr>
          <p:cNvPr id="37" name="Oval 36">
            <a:extLst>
              <a:ext uri="{FF2B5EF4-FFF2-40B4-BE49-F238E27FC236}">
                <a16:creationId xmlns:a16="http://schemas.microsoft.com/office/drawing/2014/main" id="{8139AA92-1781-41FF-9168-9F70B1CD9FB7}"/>
              </a:ext>
              <a:ext uri="{C183D7F6-B498-43B3-948B-1728B52AA6E4}">
                <adec:decorative xmlns:adec="http://schemas.microsoft.com/office/drawing/2017/decorative" val="1"/>
              </a:ext>
            </a:extLst>
          </p:cNvPr>
          <p:cNvSpPr/>
          <p:nvPr userDrawn="1"/>
        </p:nvSpPr>
        <p:spPr>
          <a:xfrm>
            <a:off x="3031536" y="1222122"/>
            <a:ext cx="1601183" cy="1601183"/>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 Placeholder 14">
            <a:extLst>
              <a:ext uri="{FF2B5EF4-FFF2-40B4-BE49-F238E27FC236}">
                <a16:creationId xmlns:a16="http://schemas.microsoft.com/office/drawing/2014/main" id="{5FE36F90-735E-43D7-854A-0347B805053D}"/>
              </a:ext>
            </a:extLst>
          </p:cNvPr>
          <p:cNvSpPr>
            <a:spLocks noGrp="1"/>
          </p:cNvSpPr>
          <p:nvPr>
            <p:ph type="body" sz="quarter" idx="19" hasCustomPrompt="1"/>
          </p:nvPr>
        </p:nvSpPr>
        <p:spPr>
          <a:xfrm>
            <a:off x="2796727" y="2972370"/>
            <a:ext cx="2085792" cy="274650"/>
          </a:xfrm>
          <a:prstGeom prst="rect">
            <a:avLst/>
          </a:prstGeom>
        </p:spPr>
        <p:txBody>
          <a:bodyPr/>
          <a:lstStyle>
            <a:lvl1pPr marL="0" indent="0" algn="ctr">
              <a:buNone/>
              <a:defRPr sz="1200" b="0" cap="all" spc="200" baseline="0">
                <a:solidFill>
                  <a:schemeClr val="accent6"/>
                </a:solidFill>
                <a:latin typeface="+mj-lt"/>
              </a:defRPr>
            </a:lvl1pPr>
          </a:lstStyle>
          <a:p>
            <a:pPr lvl="0"/>
            <a:r>
              <a:rPr lang="en-US" dirty="0"/>
              <a:t>Add Name</a:t>
            </a:r>
          </a:p>
        </p:txBody>
      </p:sp>
      <p:sp>
        <p:nvSpPr>
          <p:cNvPr id="42" name="Text Placeholder 14">
            <a:extLst>
              <a:ext uri="{FF2B5EF4-FFF2-40B4-BE49-F238E27FC236}">
                <a16:creationId xmlns:a16="http://schemas.microsoft.com/office/drawing/2014/main" id="{2D0125FE-7543-4B0C-8C50-D4F2949EE8A0}"/>
              </a:ext>
            </a:extLst>
          </p:cNvPr>
          <p:cNvSpPr>
            <a:spLocks noGrp="1"/>
          </p:cNvSpPr>
          <p:nvPr>
            <p:ph type="body" sz="quarter" idx="20" hasCustomPrompt="1"/>
          </p:nvPr>
        </p:nvSpPr>
        <p:spPr>
          <a:xfrm>
            <a:off x="2896865" y="3198338"/>
            <a:ext cx="1885516" cy="365125"/>
          </a:xfrm>
          <a:prstGeom prst="rect">
            <a:avLst/>
          </a:prstGeom>
        </p:spPr>
        <p:txBody>
          <a:bodyPr/>
          <a:lstStyle>
            <a:lvl1pPr marL="0" indent="0" algn="ctr">
              <a:lnSpc>
                <a:spcPct val="90000"/>
              </a:lnSpc>
              <a:spcBef>
                <a:spcPts val="0"/>
              </a:spcBef>
              <a:buNone/>
              <a:defRPr sz="1000" cap="none" spc="0" baseline="0">
                <a:solidFill>
                  <a:schemeClr val="bg1"/>
                </a:solidFill>
                <a:latin typeface="+mn-lt"/>
              </a:defRPr>
            </a:lvl1pPr>
          </a:lstStyle>
          <a:p>
            <a:pPr lvl="0"/>
            <a:r>
              <a:rPr lang="en-US" dirty="0"/>
              <a:t>Add title</a:t>
            </a:r>
          </a:p>
        </p:txBody>
      </p:sp>
      <p:sp>
        <p:nvSpPr>
          <p:cNvPr id="43" name="Text Placeholder 14">
            <a:extLst>
              <a:ext uri="{FF2B5EF4-FFF2-40B4-BE49-F238E27FC236}">
                <a16:creationId xmlns:a16="http://schemas.microsoft.com/office/drawing/2014/main" id="{839FFFF4-4A0D-40BD-B34D-CD03D03FBEC4}"/>
              </a:ext>
            </a:extLst>
          </p:cNvPr>
          <p:cNvSpPr>
            <a:spLocks noGrp="1"/>
          </p:cNvSpPr>
          <p:nvPr>
            <p:ph type="body" sz="quarter" idx="21" hasCustomPrompt="1"/>
          </p:nvPr>
        </p:nvSpPr>
        <p:spPr>
          <a:xfrm>
            <a:off x="4898932" y="2972370"/>
            <a:ext cx="2085792" cy="274650"/>
          </a:xfrm>
          <a:prstGeom prst="rect">
            <a:avLst/>
          </a:prstGeom>
        </p:spPr>
        <p:txBody>
          <a:bodyPr/>
          <a:lstStyle>
            <a:lvl1pPr marL="0" indent="0" algn="ctr">
              <a:buNone/>
              <a:defRPr sz="1200" cap="all" spc="200" baseline="0">
                <a:solidFill>
                  <a:schemeClr val="accent6"/>
                </a:solidFill>
                <a:latin typeface="+mj-lt"/>
              </a:defRPr>
            </a:lvl1pPr>
          </a:lstStyle>
          <a:p>
            <a:pPr lvl="0"/>
            <a:r>
              <a:rPr lang="en-US" dirty="0"/>
              <a:t>Add Name</a:t>
            </a:r>
          </a:p>
        </p:txBody>
      </p:sp>
      <p:sp>
        <p:nvSpPr>
          <p:cNvPr id="44" name="Text Placeholder 14">
            <a:extLst>
              <a:ext uri="{FF2B5EF4-FFF2-40B4-BE49-F238E27FC236}">
                <a16:creationId xmlns:a16="http://schemas.microsoft.com/office/drawing/2014/main" id="{2697A53A-8491-4753-901E-02236DC0D5C4}"/>
              </a:ext>
            </a:extLst>
          </p:cNvPr>
          <p:cNvSpPr>
            <a:spLocks noGrp="1"/>
          </p:cNvSpPr>
          <p:nvPr>
            <p:ph type="body" sz="quarter" idx="22" hasCustomPrompt="1"/>
          </p:nvPr>
        </p:nvSpPr>
        <p:spPr>
          <a:xfrm>
            <a:off x="4999070" y="3198338"/>
            <a:ext cx="1885516" cy="365125"/>
          </a:xfrm>
          <a:prstGeom prst="rect">
            <a:avLst/>
          </a:prstGeom>
        </p:spPr>
        <p:txBody>
          <a:bodyPr/>
          <a:lstStyle>
            <a:lvl1pPr marL="0" indent="0" algn="ctr">
              <a:lnSpc>
                <a:spcPct val="90000"/>
              </a:lnSpc>
              <a:spcBef>
                <a:spcPts val="0"/>
              </a:spcBef>
              <a:buNone/>
              <a:defRPr sz="1000" cap="none" spc="0" baseline="0">
                <a:solidFill>
                  <a:schemeClr val="bg1"/>
                </a:solidFill>
                <a:latin typeface="+mn-lt"/>
              </a:defRPr>
            </a:lvl1pPr>
          </a:lstStyle>
          <a:p>
            <a:pPr lvl="0"/>
            <a:r>
              <a:rPr lang="en-US" dirty="0"/>
              <a:t>Add title</a:t>
            </a:r>
          </a:p>
        </p:txBody>
      </p:sp>
      <p:sp>
        <p:nvSpPr>
          <p:cNvPr id="45" name="Text Placeholder 14">
            <a:extLst>
              <a:ext uri="{FF2B5EF4-FFF2-40B4-BE49-F238E27FC236}">
                <a16:creationId xmlns:a16="http://schemas.microsoft.com/office/drawing/2014/main" id="{A51D26D1-89AE-43E7-8F1B-E28B18019F84}"/>
              </a:ext>
            </a:extLst>
          </p:cNvPr>
          <p:cNvSpPr>
            <a:spLocks noGrp="1"/>
          </p:cNvSpPr>
          <p:nvPr>
            <p:ph type="body" sz="quarter" idx="23" hasCustomPrompt="1"/>
          </p:nvPr>
        </p:nvSpPr>
        <p:spPr>
          <a:xfrm>
            <a:off x="7000136" y="2972538"/>
            <a:ext cx="2085792" cy="274650"/>
          </a:xfrm>
          <a:prstGeom prst="rect">
            <a:avLst/>
          </a:prstGeom>
        </p:spPr>
        <p:txBody>
          <a:bodyPr/>
          <a:lstStyle>
            <a:lvl1pPr marL="0" indent="0" algn="ctr">
              <a:buNone/>
              <a:defRPr sz="1200" cap="all" spc="200" baseline="0">
                <a:solidFill>
                  <a:schemeClr val="accent6"/>
                </a:solidFill>
                <a:latin typeface="+mj-lt"/>
              </a:defRPr>
            </a:lvl1pPr>
          </a:lstStyle>
          <a:p>
            <a:pPr lvl="0"/>
            <a:r>
              <a:rPr lang="en-US" dirty="0"/>
              <a:t>Add Name</a:t>
            </a:r>
          </a:p>
        </p:txBody>
      </p:sp>
      <p:sp>
        <p:nvSpPr>
          <p:cNvPr id="46" name="Text Placeholder 14">
            <a:extLst>
              <a:ext uri="{FF2B5EF4-FFF2-40B4-BE49-F238E27FC236}">
                <a16:creationId xmlns:a16="http://schemas.microsoft.com/office/drawing/2014/main" id="{0191059F-A4F0-4F1C-8237-308B7AD3F97D}"/>
              </a:ext>
            </a:extLst>
          </p:cNvPr>
          <p:cNvSpPr>
            <a:spLocks noGrp="1"/>
          </p:cNvSpPr>
          <p:nvPr>
            <p:ph type="body" sz="quarter" idx="24" hasCustomPrompt="1"/>
          </p:nvPr>
        </p:nvSpPr>
        <p:spPr>
          <a:xfrm>
            <a:off x="7100274" y="3198338"/>
            <a:ext cx="1885516" cy="365125"/>
          </a:xfrm>
          <a:prstGeom prst="rect">
            <a:avLst/>
          </a:prstGeom>
        </p:spPr>
        <p:txBody>
          <a:bodyPr/>
          <a:lstStyle>
            <a:lvl1pPr marL="0" indent="0" algn="ctr">
              <a:lnSpc>
                <a:spcPct val="90000"/>
              </a:lnSpc>
              <a:spcBef>
                <a:spcPts val="0"/>
              </a:spcBef>
              <a:buNone/>
              <a:defRPr sz="1000" cap="none" spc="0" baseline="0">
                <a:solidFill>
                  <a:schemeClr val="bg1"/>
                </a:solidFill>
                <a:latin typeface="+mn-lt"/>
              </a:defRPr>
            </a:lvl1pPr>
          </a:lstStyle>
          <a:p>
            <a:pPr lvl="0"/>
            <a:r>
              <a:rPr lang="en-US" dirty="0"/>
              <a:t>Add title</a:t>
            </a:r>
          </a:p>
        </p:txBody>
      </p:sp>
      <p:sp>
        <p:nvSpPr>
          <p:cNvPr id="47" name="Text Placeholder 14">
            <a:extLst>
              <a:ext uri="{FF2B5EF4-FFF2-40B4-BE49-F238E27FC236}">
                <a16:creationId xmlns:a16="http://schemas.microsoft.com/office/drawing/2014/main" id="{CFCD3D62-2515-40AC-A8A1-F7786244B36F}"/>
              </a:ext>
            </a:extLst>
          </p:cNvPr>
          <p:cNvSpPr>
            <a:spLocks noGrp="1"/>
          </p:cNvSpPr>
          <p:nvPr>
            <p:ph type="body" sz="quarter" idx="25" hasCustomPrompt="1"/>
          </p:nvPr>
        </p:nvSpPr>
        <p:spPr>
          <a:xfrm>
            <a:off x="9095950" y="2972370"/>
            <a:ext cx="2085792" cy="274650"/>
          </a:xfrm>
          <a:prstGeom prst="rect">
            <a:avLst/>
          </a:prstGeom>
        </p:spPr>
        <p:txBody>
          <a:bodyPr/>
          <a:lstStyle>
            <a:lvl1pPr marL="0" indent="0" algn="ctr">
              <a:buNone/>
              <a:defRPr sz="1200" cap="all" spc="200" baseline="0">
                <a:solidFill>
                  <a:schemeClr val="accent6"/>
                </a:solidFill>
                <a:latin typeface="+mj-lt"/>
              </a:defRPr>
            </a:lvl1pPr>
          </a:lstStyle>
          <a:p>
            <a:pPr lvl="0"/>
            <a:r>
              <a:rPr lang="en-US" dirty="0"/>
              <a:t>Add Name</a:t>
            </a:r>
          </a:p>
        </p:txBody>
      </p:sp>
      <p:sp>
        <p:nvSpPr>
          <p:cNvPr id="48" name="Text Placeholder 14">
            <a:extLst>
              <a:ext uri="{FF2B5EF4-FFF2-40B4-BE49-F238E27FC236}">
                <a16:creationId xmlns:a16="http://schemas.microsoft.com/office/drawing/2014/main" id="{96332DF1-A140-4DDE-9D59-EEF6D503A8D7}"/>
              </a:ext>
            </a:extLst>
          </p:cNvPr>
          <p:cNvSpPr>
            <a:spLocks noGrp="1"/>
          </p:cNvSpPr>
          <p:nvPr>
            <p:ph type="body" sz="quarter" idx="26" hasCustomPrompt="1"/>
          </p:nvPr>
        </p:nvSpPr>
        <p:spPr>
          <a:xfrm>
            <a:off x="9196088" y="3198338"/>
            <a:ext cx="1885516" cy="365125"/>
          </a:xfrm>
          <a:prstGeom prst="rect">
            <a:avLst/>
          </a:prstGeom>
        </p:spPr>
        <p:txBody>
          <a:bodyPr/>
          <a:lstStyle>
            <a:lvl1pPr marL="0" indent="0" algn="ctr">
              <a:lnSpc>
                <a:spcPct val="90000"/>
              </a:lnSpc>
              <a:spcBef>
                <a:spcPts val="0"/>
              </a:spcBef>
              <a:buNone/>
              <a:defRPr sz="1000" cap="none" spc="0" baseline="0">
                <a:solidFill>
                  <a:schemeClr val="bg1"/>
                </a:solidFill>
                <a:latin typeface="+mn-lt"/>
              </a:defRPr>
            </a:lvl1pPr>
          </a:lstStyle>
          <a:p>
            <a:pPr lvl="0"/>
            <a:r>
              <a:rPr lang="en-US" dirty="0"/>
              <a:t>Add title</a:t>
            </a:r>
          </a:p>
        </p:txBody>
      </p:sp>
      <p:sp>
        <p:nvSpPr>
          <p:cNvPr id="97" name="Picture Placeholder 9">
            <a:extLst>
              <a:ext uri="{FF2B5EF4-FFF2-40B4-BE49-F238E27FC236}">
                <a16:creationId xmlns:a16="http://schemas.microsoft.com/office/drawing/2014/main" id="{74EEDA10-EB71-4CAE-80C3-9C8B46E6DF07}"/>
              </a:ext>
            </a:extLst>
          </p:cNvPr>
          <p:cNvSpPr>
            <a:spLocks noGrp="1"/>
          </p:cNvSpPr>
          <p:nvPr>
            <p:ph type="pic" sz="quarter" idx="42" hasCustomPrompt="1"/>
          </p:nvPr>
        </p:nvSpPr>
        <p:spPr>
          <a:xfrm>
            <a:off x="3136338" y="3967833"/>
            <a:ext cx="1391577" cy="1391576"/>
          </a:xfrm>
          <a:prstGeom prst="ellipse">
            <a:avLst/>
          </a:prstGeom>
        </p:spPr>
        <p:txBody>
          <a:bodyPr/>
          <a:lstStyle>
            <a:lvl1pPr marL="0" indent="0" algn="ctr">
              <a:buNone/>
              <a:defRPr sz="2000">
                <a:solidFill>
                  <a:schemeClr val="bg1"/>
                </a:solidFill>
              </a:defRPr>
            </a:lvl1pPr>
          </a:lstStyle>
          <a:p>
            <a:r>
              <a:rPr lang="en-US" dirty="0"/>
              <a:t>Click to add photo</a:t>
            </a:r>
          </a:p>
        </p:txBody>
      </p:sp>
      <p:sp>
        <p:nvSpPr>
          <p:cNvPr id="99" name="Picture Placeholder 9">
            <a:extLst>
              <a:ext uri="{FF2B5EF4-FFF2-40B4-BE49-F238E27FC236}">
                <a16:creationId xmlns:a16="http://schemas.microsoft.com/office/drawing/2014/main" id="{B9B031BF-4314-4A3C-B53C-3958CC4E6228}"/>
              </a:ext>
            </a:extLst>
          </p:cNvPr>
          <p:cNvSpPr>
            <a:spLocks noGrp="1"/>
          </p:cNvSpPr>
          <p:nvPr>
            <p:ph type="pic" sz="quarter" idx="43" hasCustomPrompt="1"/>
          </p:nvPr>
        </p:nvSpPr>
        <p:spPr>
          <a:xfrm>
            <a:off x="5209990" y="3967100"/>
            <a:ext cx="1391577" cy="1391576"/>
          </a:xfrm>
          <a:prstGeom prst="ellipse">
            <a:avLst/>
          </a:prstGeom>
        </p:spPr>
        <p:txBody>
          <a:bodyPr/>
          <a:lstStyle>
            <a:lvl1pPr marL="0" indent="0" algn="ctr">
              <a:buNone/>
              <a:defRPr sz="2000">
                <a:solidFill>
                  <a:schemeClr val="bg1"/>
                </a:solidFill>
              </a:defRPr>
            </a:lvl1pPr>
          </a:lstStyle>
          <a:p>
            <a:r>
              <a:rPr lang="en-US" dirty="0"/>
              <a:t>Click to add photo</a:t>
            </a:r>
          </a:p>
        </p:txBody>
      </p:sp>
      <p:sp>
        <p:nvSpPr>
          <p:cNvPr id="101" name="Picture Placeholder 9">
            <a:extLst>
              <a:ext uri="{FF2B5EF4-FFF2-40B4-BE49-F238E27FC236}">
                <a16:creationId xmlns:a16="http://schemas.microsoft.com/office/drawing/2014/main" id="{BC693B9A-3B30-4605-8EB8-2F155D0A4D7C}"/>
              </a:ext>
            </a:extLst>
          </p:cNvPr>
          <p:cNvSpPr>
            <a:spLocks noGrp="1"/>
          </p:cNvSpPr>
          <p:nvPr>
            <p:ph type="pic" sz="quarter" idx="44" hasCustomPrompt="1"/>
          </p:nvPr>
        </p:nvSpPr>
        <p:spPr>
          <a:xfrm>
            <a:off x="7305040" y="3976660"/>
            <a:ext cx="1391577" cy="1391576"/>
          </a:xfrm>
          <a:prstGeom prst="ellipse">
            <a:avLst/>
          </a:prstGeom>
        </p:spPr>
        <p:txBody>
          <a:bodyPr/>
          <a:lstStyle>
            <a:lvl1pPr marL="0" indent="0" algn="ctr">
              <a:buNone/>
              <a:defRPr sz="2000">
                <a:solidFill>
                  <a:schemeClr val="bg1"/>
                </a:solidFill>
              </a:defRPr>
            </a:lvl1pPr>
          </a:lstStyle>
          <a:p>
            <a:r>
              <a:rPr lang="en-US" dirty="0"/>
              <a:t>Click to add photo</a:t>
            </a:r>
          </a:p>
        </p:txBody>
      </p:sp>
      <p:sp>
        <p:nvSpPr>
          <p:cNvPr id="103" name="Picture Placeholder 9">
            <a:extLst>
              <a:ext uri="{FF2B5EF4-FFF2-40B4-BE49-F238E27FC236}">
                <a16:creationId xmlns:a16="http://schemas.microsoft.com/office/drawing/2014/main" id="{B4CC215D-FD31-4423-900D-14FF4F457AFA}"/>
              </a:ext>
            </a:extLst>
          </p:cNvPr>
          <p:cNvSpPr>
            <a:spLocks noGrp="1"/>
          </p:cNvSpPr>
          <p:nvPr>
            <p:ph type="pic" sz="quarter" idx="45" hasCustomPrompt="1"/>
          </p:nvPr>
        </p:nvSpPr>
        <p:spPr>
          <a:xfrm>
            <a:off x="9384247" y="3967100"/>
            <a:ext cx="1391577" cy="1391576"/>
          </a:xfrm>
          <a:prstGeom prst="ellipse">
            <a:avLst/>
          </a:prstGeom>
        </p:spPr>
        <p:txBody>
          <a:bodyPr/>
          <a:lstStyle>
            <a:lvl1pPr marL="0" indent="0" algn="ctr">
              <a:buNone/>
              <a:defRPr sz="2000">
                <a:solidFill>
                  <a:schemeClr val="bg1"/>
                </a:solidFill>
              </a:defRPr>
            </a:lvl1pPr>
          </a:lstStyle>
          <a:p>
            <a:r>
              <a:rPr lang="en-US" dirty="0"/>
              <a:t>Click to add photo</a:t>
            </a:r>
          </a:p>
        </p:txBody>
      </p:sp>
      <p:sp>
        <p:nvSpPr>
          <p:cNvPr id="73" name="Text Placeholder 14">
            <a:extLst>
              <a:ext uri="{FF2B5EF4-FFF2-40B4-BE49-F238E27FC236}">
                <a16:creationId xmlns:a16="http://schemas.microsoft.com/office/drawing/2014/main" id="{D4954E76-6CE5-4657-B73B-9875EBBEE003}"/>
              </a:ext>
            </a:extLst>
          </p:cNvPr>
          <p:cNvSpPr>
            <a:spLocks noGrp="1"/>
          </p:cNvSpPr>
          <p:nvPr>
            <p:ph type="body" sz="quarter" idx="31" hasCustomPrompt="1"/>
          </p:nvPr>
        </p:nvSpPr>
        <p:spPr>
          <a:xfrm>
            <a:off x="2796727" y="5587307"/>
            <a:ext cx="2085792" cy="274650"/>
          </a:xfrm>
          <a:prstGeom prst="rect">
            <a:avLst/>
          </a:prstGeom>
        </p:spPr>
        <p:txBody>
          <a:bodyPr/>
          <a:lstStyle>
            <a:lvl1pPr marL="0" indent="0" algn="ctr">
              <a:buNone/>
              <a:defRPr sz="1200" cap="all" spc="200" baseline="0">
                <a:solidFill>
                  <a:schemeClr val="accent6"/>
                </a:solidFill>
                <a:latin typeface="+mj-lt"/>
              </a:defRPr>
            </a:lvl1pPr>
          </a:lstStyle>
          <a:p>
            <a:pPr lvl="0"/>
            <a:r>
              <a:rPr lang="en-US" dirty="0"/>
              <a:t>Add Name</a:t>
            </a:r>
          </a:p>
        </p:txBody>
      </p:sp>
      <p:sp>
        <p:nvSpPr>
          <p:cNvPr id="74" name="Text Placeholder 14">
            <a:extLst>
              <a:ext uri="{FF2B5EF4-FFF2-40B4-BE49-F238E27FC236}">
                <a16:creationId xmlns:a16="http://schemas.microsoft.com/office/drawing/2014/main" id="{E361B92F-F111-450A-A880-C34503792307}"/>
              </a:ext>
            </a:extLst>
          </p:cNvPr>
          <p:cNvSpPr>
            <a:spLocks noGrp="1"/>
          </p:cNvSpPr>
          <p:nvPr>
            <p:ph type="body" sz="quarter" idx="32" hasCustomPrompt="1"/>
          </p:nvPr>
        </p:nvSpPr>
        <p:spPr>
          <a:xfrm>
            <a:off x="2896865" y="5813275"/>
            <a:ext cx="1885516" cy="365125"/>
          </a:xfrm>
          <a:prstGeom prst="rect">
            <a:avLst/>
          </a:prstGeom>
        </p:spPr>
        <p:txBody>
          <a:bodyPr/>
          <a:lstStyle>
            <a:lvl1pPr marL="0" indent="0" algn="ctr">
              <a:lnSpc>
                <a:spcPct val="90000"/>
              </a:lnSpc>
              <a:spcBef>
                <a:spcPts val="0"/>
              </a:spcBef>
              <a:buNone/>
              <a:defRPr sz="1000" cap="none" spc="0" baseline="0">
                <a:solidFill>
                  <a:schemeClr val="bg1"/>
                </a:solidFill>
                <a:latin typeface="+mn-lt"/>
              </a:defRPr>
            </a:lvl1pPr>
          </a:lstStyle>
          <a:p>
            <a:pPr lvl="0"/>
            <a:r>
              <a:rPr lang="en-US" dirty="0"/>
              <a:t>Add title</a:t>
            </a:r>
          </a:p>
        </p:txBody>
      </p:sp>
      <p:sp>
        <p:nvSpPr>
          <p:cNvPr id="75" name="Text Placeholder 14">
            <a:extLst>
              <a:ext uri="{FF2B5EF4-FFF2-40B4-BE49-F238E27FC236}">
                <a16:creationId xmlns:a16="http://schemas.microsoft.com/office/drawing/2014/main" id="{375C0FEC-10E7-43EA-953F-8CB9B43D05D4}"/>
              </a:ext>
            </a:extLst>
          </p:cNvPr>
          <p:cNvSpPr>
            <a:spLocks noGrp="1"/>
          </p:cNvSpPr>
          <p:nvPr>
            <p:ph type="body" sz="quarter" idx="33" hasCustomPrompt="1"/>
          </p:nvPr>
        </p:nvSpPr>
        <p:spPr>
          <a:xfrm>
            <a:off x="4898932" y="5587307"/>
            <a:ext cx="2085792" cy="274650"/>
          </a:xfrm>
          <a:prstGeom prst="rect">
            <a:avLst/>
          </a:prstGeom>
        </p:spPr>
        <p:txBody>
          <a:bodyPr/>
          <a:lstStyle>
            <a:lvl1pPr marL="0" indent="0" algn="ctr">
              <a:buNone/>
              <a:defRPr sz="1200" cap="all" spc="200" baseline="0">
                <a:solidFill>
                  <a:schemeClr val="accent6"/>
                </a:solidFill>
                <a:latin typeface="+mj-lt"/>
              </a:defRPr>
            </a:lvl1pPr>
          </a:lstStyle>
          <a:p>
            <a:pPr lvl="0"/>
            <a:r>
              <a:rPr lang="en-US" dirty="0"/>
              <a:t>Add Name</a:t>
            </a:r>
          </a:p>
        </p:txBody>
      </p:sp>
      <p:sp>
        <p:nvSpPr>
          <p:cNvPr id="76" name="Text Placeholder 14">
            <a:extLst>
              <a:ext uri="{FF2B5EF4-FFF2-40B4-BE49-F238E27FC236}">
                <a16:creationId xmlns:a16="http://schemas.microsoft.com/office/drawing/2014/main" id="{84B1D0A0-DE01-44D1-9B3D-C05DBE9FF754}"/>
              </a:ext>
            </a:extLst>
          </p:cNvPr>
          <p:cNvSpPr>
            <a:spLocks noGrp="1"/>
          </p:cNvSpPr>
          <p:nvPr>
            <p:ph type="body" sz="quarter" idx="34" hasCustomPrompt="1"/>
          </p:nvPr>
        </p:nvSpPr>
        <p:spPr>
          <a:xfrm>
            <a:off x="4999070" y="5813275"/>
            <a:ext cx="1885516" cy="365125"/>
          </a:xfrm>
          <a:prstGeom prst="rect">
            <a:avLst/>
          </a:prstGeom>
        </p:spPr>
        <p:txBody>
          <a:bodyPr/>
          <a:lstStyle>
            <a:lvl1pPr marL="0" indent="0" algn="ctr">
              <a:lnSpc>
                <a:spcPct val="90000"/>
              </a:lnSpc>
              <a:spcBef>
                <a:spcPts val="0"/>
              </a:spcBef>
              <a:buNone/>
              <a:defRPr sz="1000" cap="none" spc="0" baseline="0">
                <a:solidFill>
                  <a:schemeClr val="bg1"/>
                </a:solidFill>
                <a:latin typeface="+mn-lt"/>
              </a:defRPr>
            </a:lvl1pPr>
          </a:lstStyle>
          <a:p>
            <a:pPr lvl="0"/>
            <a:r>
              <a:rPr lang="en-US" dirty="0"/>
              <a:t>Add title</a:t>
            </a:r>
          </a:p>
        </p:txBody>
      </p:sp>
      <p:sp>
        <p:nvSpPr>
          <p:cNvPr id="77" name="Text Placeholder 14">
            <a:extLst>
              <a:ext uri="{FF2B5EF4-FFF2-40B4-BE49-F238E27FC236}">
                <a16:creationId xmlns:a16="http://schemas.microsoft.com/office/drawing/2014/main" id="{DB6914BB-9516-4473-A02F-1A325FA7EF4F}"/>
              </a:ext>
            </a:extLst>
          </p:cNvPr>
          <p:cNvSpPr>
            <a:spLocks noGrp="1"/>
          </p:cNvSpPr>
          <p:nvPr>
            <p:ph type="body" sz="quarter" idx="35" hasCustomPrompt="1"/>
          </p:nvPr>
        </p:nvSpPr>
        <p:spPr>
          <a:xfrm>
            <a:off x="7000136" y="5587475"/>
            <a:ext cx="2085792" cy="274650"/>
          </a:xfrm>
          <a:prstGeom prst="rect">
            <a:avLst/>
          </a:prstGeom>
        </p:spPr>
        <p:txBody>
          <a:bodyPr/>
          <a:lstStyle>
            <a:lvl1pPr marL="0" indent="0" algn="ctr">
              <a:buNone/>
              <a:defRPr sz="1200" cap="all" spc="200" baseline="0">
                <a:solidFill>
                  <a:schemeClr val="accent6"/>
                </a:solidFill>
                <a:latin typeface="+mj-lt"/>
              </a:defRPr>
            </a:lvl1pPr>
          </a:lstStyle>
          <a:p>
            <a:pPr lvl="0"/>
            <a:r>
              <a:rPr lang="en-US" dirty="0"/>
              <a:t>Add Name</a:t>
            </a:r>
          </a:p>
        </p:txBody>
      </p:sp>
      <p:sp>
        <p:nvSpPr>
          <p:cNvPr id="78" name="Text Placeholder 14">
            <a:extLst>
              <a:ext uri="{FF2B5EF4-FFF2-40B4-BE49-F238E27FC236}">
                <a16:creationId xmlns:a16="http://schemas.microsoft.com/office/drawing/2014/main" id="{FEE30418-F1D4-4D16-A984-FAA6CA0C74BF}"/>
              </a:ext>
            </a:extLst>
          </p:cNvPr>
          <p:cNvSpPr>
            <a:spLocks noGrp="1"/>
          </p:cNvSpPr>
          <p:nvPr>
            <p:ph type="body" sz="quarter" idx="36" hasCustomPrompt="1"/>
          </p:nvPr>
        </p:nvSpPr>
        <p:spPr>
          <a:xfrm>
            <a:off x="7100274" y="5813275"/>
            <a:ext cx="1885516" cy="365125"/>
          </a:xfrm>
          <a:prstGeom prst="rect">
            <a:avLst/>
          </a:prstGeom>
        </p:spPr>
        <p:txBody>
          <a:bodyPr/>
          <a:lstStyle>
            <a:lvl1pPr marL="0" indent="0" algn="ctr">
              <a:lnSpc>
                <a:spcPct val="90000"/>
              </a:lnSpc>
              <a:spcBef>
                <a:spcPts val="0"/>
              </a:spcBef>
              <a:buNone/>
              <a:defRPr sz="1000" cap="none" spc="0" baseline="0">
                <a:solidFill>
                  <a:schemeClr val="bg1"/>
                </a:solidFill>
                <a:latin typeface="+mn-lt"/>
              </a:defRPr>
            </a:lvl1pPr>
          </a:lstStyle>
          <a:p>
            <a:pPr lvl="0"/>
            <a:r>
              <a:rPr lang="en-US" dirty="0"/>
              <a:t>Add title</a:t>
            </a:r>
          </a:p>
        </p:txBody>
      </p:sp>
      <p:sp>
        <p:nvSpPr>
          <p:cNvPr id="79" name="Text Placeholder 14">
            <a:extLst>
              <a:ext uri="{FF2B5EF4-FFF2-40B4-BE49-F238E27FC236}">
                <a16:creationId xmlns:a16="http://schemas.microsoft.com/office/drawing/2014/main" id="{6D336D9D-1BA1-44AE-96D0-3ABDA2E02FB5}"/>
              </a:ext>
            </a:extLst>
          </p:cNvPr>
          <p:cNvSpPr>
            <a:spLocks noGrp="1"/>
          </p:cNvSpPr>
          <p:nvPr>
            <p:ph type="body" sz="quarter" idx="37" hasCustomPrompt="1"/>
          </p:nvPr>
        </p:nvSpPr>
        <p:spPr>
          <a:xfrm>
            <a:off x="9095950" y="5587307"/>
            <a:ext cx="2085792" cy="274650"/>
          </a:xfrm>
          <a:prstGeom prst="rect">
            <a:avLst/>
          </a:prstGeom>
        </p:spPr>
        <p:txBody>
          <a:bodyPr/>
          <a:lstStyle>
            <a:lvl1pPr marL="0" indent="0" algn="ctr">
              <a:buNone/>
              <a:defRPr sz="1200" cap="all" spc="200" baseline="0">
                <a:solidFill>
                  <a:schemeClr val="accent6"/>
                </a:solidFill>
                <a:latin typeface="+mj-lt"/>
              </a:defRPr>
            </a:lvl1pPr>
          </a:lstStyle>
          <a:p>
            <a:pPr lvl="0"/>
            <a:r>
              <a:rPr lang="en-US" dirty="0"/>
              <a:t>Add Name</a:t>
            </a:r>
          </a:p>
        </p:txBody>
      </p:sp>
      <p:sp>
        <p:nvSpPr>
          <p:cNvPr id="80" name="Text Placeholder 14">
            <a:extLst>
              <a:ext uri="{FF2B5EF4-FFF2-40B4-BE49-F238E27FC236}">
                <a16:creationId xmlns:a16="http://schemas.microsoft.com/office/drawing/2014/main" id="{6CFC9B87-2AEB-414D-90C4-B7F8F4AA9080}"/>
              </a:ext>
            </a:extLst>
          </p:cNvPr>
          <p:cNvSpPr>
            <a:spLocks noGrp="1"/>
          </p:cNvSpPr>
          <p:nvPr>
            <p:ph type="body" sz="quarter" idx="38" hasCustomPrompt="1"/>
          </p:nvPr>
        </p:nvSpPr>
        <p:spPr>
          <a:xfrm>
            <a:off x="9192018" y="5813275"/>
            <a:ext cx="1885515" cy="365125"/>
          </a:xfrm>
          <a:prstGeom prst="rect">
            <a:avLst/>
          </a:prstGeom>
        </p:spPr>
        <p:txBody>
          <a:bodyPr/>
          <a:lstStyle>
            <a:lvl1pPr marL="0" indent="0" algn="ctr">
              <a:lnSpc>
                <a:spcPct val="90000"/>
              </a:lnSpc>
              <a:spcBef>
                <a:spcPts val="0"/>
              </a:spcBef>
              <a:buNone/>
              <a:defRPr sz="1000" cap="none" spc="0" baseline="0">
                <a:solidFill>
                  <a:schemeClr val="bg1"/>
                </a:solidFill>
                <a:latin typeface="+mn-lt"/>
              </a:defRPr>
            </a:lvl1pPr>
          </a:lstStyle>
          <a:p>
            <a:pPr lvl="0"/>
            <a:r>
              <a:rPr lang="en-US" dirty="0"/>
              <a:t>Add title</a:t>
            </a:r>
          </a:p>
        </p:txBody>
      </p:sp>
      <p:sp>
        <p:nvSpPr>
          <p:cNvPr id="82" name="Oval 81">
            <a:extLst>
              <a:ext uri="{FF2B5EF4-FFF2-40B4-BE49-F238E27FC236}">
                <a16:creationId xmlns:a16="http://schemas.microsoft.com/office/drawing/2014/main" id="{9DC42105-8FBF-4317-8822-399B1F791ABF}"/>
              </a:ext>
              <a:ext uri="{C183D7F6-B498-43B3-948B-1728B52AA6E4}">
                <adec:decorative xmlns:adec="http://schemas.microsoft.com/office/drawing/2017/decorative" val="1"/>
              </a:ext>
            </a:extLst>
          </p:cNvPr>
          <p:cNvSpPr/>
          <p:nvPr userDrawn="1"/>
        </p:nvSpPr>
        <p:spPr>
          <a:xfrm>
            <a:off x="5105188" y="1221389"/>
            <a:ext cx="1601183" cy="1601183"/>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Oval 85">
            <a:extLst>
              <a:ext uri="{FF2B5EF4-FFF2-40B4-BE49-F238E27FC236}">
                <a16:creationId xmlns:a16="http://schemas.microsoft.com/office/drawing/2014/main" id="{644C80F9-E615-4699-A719-131E62011769}"/>
              </a:ext>
              <a:ext uri="{C183D7F6-B498-43B3-948B-1728B52AA6E4}">
                <adec:decorative xmlns:adec="http://schemas.microsoft.com/office/drawing/2017/decorative" val="1"/>
              </a:ext>
            </a:extLst>
          </p:cNvPr>
          <p:cNvSpPr/>
          <p:nvPr userDrawn="1"/>
        </p:nvSpPr>
        <p:spPr>
          <a:xfrm>
            <a:off x="7200238" y="1230949"/>
            <a:ext cx="1601183" cy="1601183"/>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Oval 87">
            <a:extLst>
              <a:ext uri="{FF2B5EF4-FFF2-40B4-BE49-F238E27FC236}">
                <a16:creationId xmlns:a16="http://schemas.microsoft.com/office/drawing/2014/main" id="{191882A0-07C5-40D6-9520-02882775B26A}"/>
              </a:ext>
              <a:ext uri="{C183D7F6-B498-43B3-948B-1728B52AA6E4}">
                <adec:decorative xmlns:adec="http://schemas.microsoft.com/office/drawing/2017/decorative" val="1"/>
              </a:ext>
            </a:extLst>
          </p:cNvPr>
          <p:cNvSpPr/>
          <p:nvPr userDrawn="1"/>
        </p:nvSpPr>
        <p:spPr>
          <a:xfrm>
            <a:off x="9279445" y="1221389"/>
            <a:ext cx="1601183" cy="1601183"/>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Oval 97">
            <a:extLst>
              <a:ext uri="{FF2B5EF4-FFF2-40B4-BE49-F238E27FC236}">
                <a16:creationId xmlns:a16="http://schemas.microsoft.com/office/drawing/2014/main" id="{242E90BB-F1EA-466F-939C-623189DF3ADD}"/>
              </a:ext>
              <a:ext uri="{C183D7F6-B498-43B3-948B-1728B52AA6E4}">
                <adec:decorative xmlns:adec="http://schemas.microsoft.com/office/drawing/2017/decorative" val="1"/>
              </a:ext>
            </a:extLst>
          </p:cNvPr>
          <p:cNvSpPr/>
          <p:nvPr userDrawn="1"/>
        </p:nvSpPr>
        <p:spPr>
          <a:xfrm>
            <a:off x="3031535" y="3863030"/>
            <a:ext cx="1601183" cy="1601183"/>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Oval 99">
            <a:extLst>
              <a:ext uri="{FF2B5EF4-FFF2-40B4-BE49-F238E27FC236}">
                <a16:creationId xmlns:a16="http://schemas.microsoft.com/office/drawing/2014/main" id="{CBBFD36F-B307-4513-ABAD-4A02FF737176}"/>
              </a:ext>
              <a:ext uri="{C183D7F6-B498-43B3-948B-1728B52AA6E4}">
                <adec:decorative xmlns:adec="http://schemas.microsoft.com/office/drawing/2017/decorative" val="1"/>
              </a:ext>
            </a:extLst>
          </p:cNvPr>
          <p:cNvSpPr/>
          <p:nvPr userDrawn="1"/>
        </p:nvSpPr>
        <p:spPr>
          <a:xfrm>
            <a:off x="5105187" y="3862297"/>
            <a:ext cx="1601183" cy="1601183"/>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Oval 101">
            <a:extLst>
              <a:ext uri="{FF2B5EF4-FFF2-40B4-BE49-F238E27FC236}">
                <a16:creationId xmlns:a16="http://schemas.microsoft.com/office/drawing/2014/main" id="{2E69D0B1-6D57-4A70-9C3C-F3A072AAA324}"/>
              </a:ext>
              <a:ext uri="{C183D7F6-B498-43B3-948B-1728B52AA6E4}">
                <adec:decorative xmlns:adec="http://schemas.microsoft.com/office/drawing/2017/decorative" val="1"/>
              </a:ext>
            </a:extLst>
          </p:cNvPr>
          <p:cNvSpPr/>
          <p:nvPr userDrawn="1"/>
        </p:nvSpPr>
        <p:spPr>
          <a:xfrm>
            <a:off x="7200237" y="3871857"/>
            <a:ext cx="1601183" cy="1601183"/>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 name="Oval 103">
            <a:extLst>
              <a:ext uri="{FF2B5EF4-FFF2-40B4-BE49-F238E27FC236}">
                <a16:creationId xmlns:a16="http://schemas.microsoft.com/office/drawing/2014/main" id="{95C6593C-7D72-47FB-AACE-F8848EAFA3AB}"/>
              </a:ext>
              <a:ext uri="{C183D7F6-B498-43B3-948B-1728B52AA6E4}">
                <adec:decorative xmlns:adec="http://schemas.microsoft.com/office/drawing/2017/decorative" val="1"/>
              </a:ext>
            </a:extLst>
          </p:cNvPr>
          <p:cNvSpPr/>
          <p:nvPr userDrawn="1"/>
        </p:nvSpPr>
        <p:spPr>
          <a:xfrm>
            <a:off x="9279444" y="3862297"/>
            <a:ext cx="1601183" cy="1601183"/>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Footer Placeholder 15">
            <a:extLst>
              <a:ext uri="{FF2B5EF4-FFF2-40B4-BE49-F238E27FC236}">
                <a16:creationId xmlns:a16="http://schemas.microsoft.com/office/drawing/2014/main" id="{75E80FB1-82CC-4144-A899-130449B1AC1C}"/>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106" name="Slide Number Placeholder 16">
            <a:extLst>
              <a:ext uri="{FF2B5EF4-FFF2-40B4-BE49-F238E27FC236}">
                <a16:creationId xmlns:a16="http://schemas.microsoft.com/office/drawing/2014/main" id="{10233900-5A86-4114-B6F5-3A0EA053C022}"/>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107" name="Date Placeholder 14">
            <a:extLst>
              <a:ext uri="{FF2B5EF4-FFF2-40B4-BE49-F238E27FC236}">
                <a16:creationId xmlns:a16="http://schemas.microsoft.com/office/drawing/2014/main" id="{FD1BC0B7-CAA7-4673-9A20-4EFEDC54FC46}"/>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Tree>
    <p:extLst>
      <p:ext uri="{BB962C8B-B14F-4D97-AF65-F5344CB8AC3E}">
        <p14:creationId xmlns:p14="http://schemas.microsoft.com/office/powerpoint/2010/main" val="18023333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nding">
    <p:spTree>
      <p:nvGrpSpPr>
        <p:cNvPr id="1" name=""/>
        <p:cNvGrpSpPr/>
        <p:nvPr/>
      </p:nvGrpSpPr>
      <p:grpSpPr>
        <a:xfrm>
          <a:off x="0" y="0"/>
          <a:ext cx="0" cy="0"/>
          <a:chOff x="0" y="0"/>
          <a:chExt cx="0" cy="0"/>
        </a:xfrm>
      </p:grpSpPr>
      <p:pic>
        <p:nvPicPr>
          <p:cNvPr id="50" name="Graphic 49">
            <a:extLst>
              <a:ext uri="{FF2B5EF4-FFF2-40B4-BE49-F238E27FC236}">
                <a16:creationId xmlns:a16="http://schemas.microsoft.com/office/drawing/2014/main" id="{17DE9787-F8D7-4BBC-B3C0-144EEF47302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B7F666A-7AF7-4FC6-99DD-E06ED83C2E88}"/>
              </a:ext>
            </a:extLst>
          </p:cNvPr>
          <p:cNvSpPr>
            <a:spLocks noGrp="1"/>
          </p:cNvSpPr>
          <p:nvPr>
            <p:ph type="title" hasCustomPrompt="1"/>
          </p:nvPr>
        </p:nvSpPr>
        <p:spPr>
          <a:xfrm>
            <a:off x="3131507" y="412356"/>
            <a:ext cx="5561556" cy="567670"/>
          </a:xfrm>
          <a:prstGeom prst="rect">
            <a:avLst/>
          </a:prstGeom>
        </p:spPr>
        <p:txBody>
          <a:bodyPr/>
          <a:lstStyle>
            <a:lvl1pPr algn="ctr">
              <a:defRPr sz="2800" cap="all" spc="400" baseline="0">
                <a:solidFill>
                  <a:schemeClr val="bg1"/>
                </a:solidFill>
              </a:defRPr>
            </a:lvl1pPr>
          </a:lstStyle>
          <a:p>
            <a:r>
              <a:rPr lang="en-US" dirty="0"/>
              <a:t>Click to add title</a:t>
            </a:r>
          </a:p>
        </p:txBody>
      </p:sp>
      <p:sp>
        <p:nvSpPr>
          <p:cNvPr id="45" name="Text Placeholder 10">
            <a:extLst>
              <a:ext uri="{FF2B5EF4-FFF2-40B4-BE49-F238E27FC236}">
                <a16:creationId xmlns:a16="http://schemas.microsoft.com/office/drawing/2014/main" id="{F2A51B67-A536-47ED-9C35-D2A4CF043420}"/>
              </a:ext>
            </a:extLst>
          </p:cNvPr>
          <p:cNvSpPr>
            <a:spLocks noGrp="1"/>
          </p:cNvSpPr>
          <p:nvPr>
            <p:ph type="body" sz="quarter" idx="21" hasCustomPrompt="1"/>
          </p:nvPr>
        </p:nvSpPr>
        <p:spPr>
          <a:xfrm>
            <a:off x="930273" y="2216292"/>
            <a:ext cx="1611892" cy="1151632"/>
          </a:xfrm>
          <a:prstGeom prst="rect">
            <a:avLst/>
          </a:prstGeom>
        </p:spPr>
        <p:txBody>
          <a:bodyPr anchor="ctr"/>
          <a:lstStyle>
            <a:lvl1pPr marL="0" indent="0" algn="ctr">
              <a:lnSpc>
                <a:spcPct val="100000"/>
              </a:lnSpc>
              <a:spcBef>
                <a:spcPts val="0"/>
              </a:spcBef>
              <a:spcAft>
                <a:spcPts val="0"/>
              </a:spcAft>
              <a:buNone/>
              <a:defRPr sz="4000" cap="all" spc="400" baseline="0">
                <a:solidFill>
                  <a:schemeClr val="accent5"/>
                </a:solidFill>
                <a:latin typeface="+mj-lt"/>
              </a:defRPr>
            </a:lvl1pPr>
          </a:lstStyle>
          <a:p>
            <a:pPr lvl="0"/>
            <a:r>
              <a:rPr lang="en-US" dirty="0"/>
              <a:t>Add title</a:t>
            </a:r>
          </a:p>
        </p:txBody>
      </p:sp>
      <p:sp>
        <p:nvSpPr>
          <p:cNvPr id="49" name="Text Placeholder 10">
            <a:extLst>
              <a:ext uri="{FF2B5EF4-FFF2-40B4-BE49-F238E27FC236}">
                <a16:creationId xmlns:a16="http://schemas.microsoft.com/office/drawing/2014/main" id="{22B9C39F-D011-4AC3-A4D5-F61A1CB3650B}"/>
              </a:ext>
            </a:extLst>
          </p:cNvPr>
          <p:cNvSpPr>
            <a:spLocks noGrp="1"/>
          </p:cNvSpPr>
          <p:nvPr>
            <p:ph type="body" sz="quarter" idx="22" hasCustomPrompt="1"/>
          </p:nvPr>
        </p:nvSpPr>
        <p:spPr>
          <a:xfrm>
            <a:off x="3613801" y="2216293"/>
            <a:ext cx="1611892" cy="1151632"/>
          </a:xfrm>
          <a:prstGeom prst="rect">
            <a:avLst/>
          </a:prstGeom>
        </p:spPr>
        <p:txBody>
          <a:bodyPr anchor="ctr"/>
          <a:lstStyle>
            <a:lvl1pPr marL="0" indent="0" algn="ctr">
              <a:lnSpc>
                <a:spcPct val="100000"/>
              </a:lnSpc>
              <a:spcBef>
                <a:spcPts val="0"/>
              </a:spcBef>
              <a:buNone/>
              <a:defRPr sz="4000" cap="all" spc="400" baseline="0">
                <a:solidFill>
                  <a:schemeClr val="accent6">
                    <a:lumMod val="75000"/>
                  </a:schemeClr>
                </a:solidFill>
                <a:latin typeface="+mj-lt"/>
              </a:defRPr>
            </a:lvl1pPr>
          </a:lstStyle>
          <a:p>
            <a:pPr lvl="0"/>
            <a:r>
              <a:rPr lang="en-US" dirty="0"/>
              <a:t>Add title</a:t>
            </a:r>
          </a:p>
        </p:txBody>
      </p:sp>
      <p:sp>
        <p:nvSpPr>
          <p:cNvPr id="47" name="Text Placeholder 10">
            <a:extLst>
              <a:ext uri="{FF2B5EF4-FFF2-40B4-BE49-F238E27FC236}">
                <a16:creationId xmlns:a16="http://schemas.microsoft.com/office/drawing/2014/main" id="{4ACDF114-02BD-4A37-9BE7-AA8094B7CD20}"/>
              </a:ext>
            </a:extLst>
          </p:cNvPr>
          <p:cNvSpPr>
            <a:spLocks noGrp="1"/>
          </p:cNvSpPr>
          <p:nvPr>
            <p:ph type="body" sz="quarter" idx="23" hasCustomPrompt="1"/>
          </p:nvPr>
        </p:nvSpPr>
        <p:spPr>
          <a:xfrm>
            <a:off x="6297329" y="2216293"/>
            <a:ext cx="1611892" cy="1151632"/>
          </a:xfrm>
          <a:prstGeom prst="rect">
            <a:avLst/>
          </a:prstGeom>
        </p:spPr>
        <p:txBody>
          <a:bodyPr anchor="ctr"/>
          <a:lstStyle>
            <a:lvl1pPr marL="0" indent="0" algn="ctr">
              <a:lnSpc>
                <a:spcPct val="100000"/>
              </a:lnSpc>
              <a:spcBef>
                <a:spcPts val="0"/>
              </a:spcBef>
              <a:buNone/>
              <a:defRPr sz="4000" cap="all" spc="400" baseline="0">
                <a:solidFill>
                  <a:schemeClr val="accent1">
                    <a:lumMod val="50000"/>
                    <a:lumOff val="50000"/>
                  </a:schemeClr>
                </a:solidFill>
                <a:latin typeface="+mj-lt"/>
              </a:defRPr>
            </a:lvl1pPr>
          </a:lstStyle>
          <a:p>
            <a:pPr lvl="0"/>
            <a:r>
              <a:rPr lang="en-US" dirty="0"/>
              <a:t>Add title</a:t>
            </a:r>
          </a:p>
        </p:txBody>
      </p:sp>
      <p:sp>
        <p:nvSpPr>
          <p:cNvPr id="48" name="Text Placeholder 10">
            <a:extLst>
              <a:ext uri="{FF2B5EF4-FFF2-40B4-BE49-F238E27FC236}">
                <a16:creationId xmlns:a16="http://schemas.microsoft.com/office/drawing/2014/main" id="{E3852728-C736-414F-BEC0-31AB3A704D1D}"/>
              </a:ext>
            </a:extLst>
          </p:cNvPr>
          <p:cNvSpPr>
            <a:spLocks noGrp="1"/>
          </p:cNvSpPr>
          <p:nvPr>
            <p:ph type="body" sz="quarter" idx="24" hasCustomPrompt="1"/>
          </p:nvPr>
        </p:nvSpPr>
        <p:spPr>
          <a:xfrm>
            <a:off x="8980856" y="2216293"/>
            <a:ext cx="1611892" cy="1151632"/>
          </a:xfrm>
          <a:prstGeom prst="rect">
            <a:avLst/>
          </a:prstGeom>
        </p:spPr>
        <p:txBody>
          <a:bodyPr anchor="ctr"/>
          <a:lstStyle>
            <a:lvl1pPr marL="0" indent="0" algn="ctr">
              <a:lnSpc>
                <a:spcPct val="100000"/>
              </a:lnSpc>
              <a:spcBef>
                <a:spcPts val="0"/>
              </a:spcBef>
              <a:buNone/>
              <a:defRPr sz="4000" cap="all" spc="400" baseline="0">
                <a:solidFill>
                  <a:schemeClr val="accent3"/>
                </a:solidFill>
                <a:latin typeface="+mj-lt"/>
              </a:defRPr>
            </a:lvl1pPr>
          </a:lstStyle>
          <a:p>
            <a:pPr lvl="0"/>
            <a:r>
              <a:rPr lang="en-US" dirty="0"/>
              <a:t>Add title</a:t>
            </a:r>
          </a:p>
        </p:txBody>
      </p:sp>
      <p:sp>
        <p:nvSpPr>
          <p:cNvPr id="37" name="Text Placeholder 14">
            <a:extLst>
              <a:ext uri="{FF2B5EF4-FFF2-40B4-BE49-F238E27FC236}">
                <a16:creationId xmlns:a16="http://schemas.microsoft.com/office/drawing/2014/main" id="{6B731840-A0DA-423D-9AD1-D542C17BA99A}"/>
              </a:ext>
            </a:extLst>
          </p:cNvPr>
          <p:cNvSpPr>
            <a:spLocks noGrp="1"/>
          </p:cNvSpPr>
          <p:nvPr>
            <p:ph type="body" sz="quarter" idx="12" hasCustomPrompt="1"/>
          </p:nvPr>
        </p:nvSpPr>
        <p:spPr>
          <a:xfrm>
            <a:off x="545026" y="3927568"/>
            <a:ext cx="2382386" cy="613702"/>
          </a:xfrm>
          <a:prstGeom prst="rect">
            <a:avLst/>
          </a:prstGeom>
        </p:spPr>
        <p:txBody>
          <a:bodyPr anchor="b"/>
          <a:lstStyle>
            <a:lvl1pPr marL="0" indent="0" algn="ctr">
              <a:lnSpc>
                <a:spcPct val="100000"/>
              </a:lnSpc>
              <a:spcBef>
                <a:spcPts val="0"/>
              </a:spcBef>
              <a:spcAft>
                <a:spcPts val="0"/>
              </a:spcAft>
              <a:buNone/>
              <a:defRPr sz="1600" cap="none" spc="200" baseline="0">
                <a:solidFill>
                  <a:schemeClr val="accent5"/>
                </a:solidFill>
                <a:latin typeface="+mj-lt"/>
              </a:defRPr>
            </a:lvl1pPr>
          </a:lstStyle>
          <a:p>
            <a:pPr lvl="0"/>
            <a:r>
              <a:rPr lang="en-US" dirty="0"/>
              <a:t>Click to add title</a:t>
            </a:r>
          </a:p>
        </p:txBody>
      </p:sp>
      <p:sp>
        <p:nvSpPr>
          <p:cNvPr id="38" name="Text Placeholder 14">
            <a:extLst>
              <a:ext uri="{FF2B5EF4-FFF2-40B4-BE49-F238E27FC236}">
                <a16:creationId xmlns:a16="http://schemas.microsoft.com/office/drawing/2014/main" id="{1E47A2D3-1E75-488B-A7B8-CB951C8CFBF3}"/>
              </a:ext>
            </a:extLst>
          </p:cNvPr>
          <p:cNvSpPr>
            <a:spLocks noGrp="1"/>
          </p:cNvSpPr>
          <p:nvPr>
            <p:ph type="body" sz="quarter" idx="13" hasCustomPrompt="1"/>
          </p:nvPr>
        </p:nvSpPr>
        <p:spPr>
          <a:xfrm>
            <a:off x="545026" y="4519311"/>
            <a:ext cx="2382386" cy="857935"/>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39" name="Text Placeholder 14">
            <a:extLst>
              <a:ext uri="{FF2B5EF4-FFF2-40B4-BE49-F238E27FC236}">
                <a16:creationId xmlns:a16="http://schemas.microsoft.com/office/drawing/2014/main" id="{2D6ADA9B-155A-4D54-8FCB-993ADEDA7934}"/>
              </a:ext>
            </a:extLst>
          </p:cNvPr>
          <p:cNvSpPr>
            <a:spLocks noGrp="1"/>
          </p:cNvSpPr>
          <p:nvPr>
            <p:ph type="body" sz="quarter" idx="15" hasCustomPrompt="1"/>
          </p:nvPr>
        </p:nvSpPr>
        <p:spPr>
          <a:xfrm>
            <a:off x="3228554" y="3927568"/>
            <a:ext cx="2382386" cy="613702"/>
          </a:xfrm>
          <a:prstGeom prst="rect">
            <a:avLst/>
          </a:prstGeom>
        </p:spPr>
        <p:txBody>
          <a:bodyPr anchor="b"/>
          <a:lstStyle>
            <a:lvl1pPr marL="0" indent="0" algn="ctr">
              <a:lnSpc>
                <a:spcPct val="100000"/>
              </a:lnSpc>
              <a:spcBef>
                <a:spcPts val="0"/>
              </a:spcBef>
              <a:spcAft>
                <a:spcPts val="0"/>
              </a:spcAft>
              <a:buNone/>
              <a:defRPr sz="1600" cap="none" spc="200" baseline="0">
                <a:solidFill>
                  <a:schemeClr val="accent6">
                    <a:lumMod val="75000"/>
                  </a:schemeClr>
                </a:solidFill>
                <a:latin typeface="+mj-lt"/>
              </a:defRPr>
            </a:lvl1pPr>
          </a:lstStyle>
          <a:p>
            <a:pPr lvl="0"/>
            <a:r>
              <a:rPr lang="en-US" dirty="0"/>
              <a:t>Click to add title</a:t>
            </a:r>
          </a:p>
        </p:txBody>
      </p:sp>
      <p:sp>
        <p:nvSpPr>
          <p:cNvPr id="40" name="Text Placeholder 14">
            <a:extLst>
              <a:ext uri="{FF2B5EF4-FFF2-40B4-BE49-F238E27FC236}">
                <a16:creationId xmlns:a16="http://schemas.microsoft.com/office/drawing/2014/main" id="{EF3CF6C8-7D4D-4E50-B616-0431BD4830E4}"/>
              </a:ext>
            </a:extLst>
          </p:cNvPr>
          <p:cNvSpPr>
            <a:spLocks noGrp="1"/>
          </p:cNvSpPr>
          <p:nvPr>
            <p:ph type="body" sz="quarter" idx="16" hasCustomPrompt="1"/>
          </p:nvPr>
        </p:nvSpPr>
        <p:spPr>
          <a:xfrm>
            <a:off x="3228554" y="4519311"/>
            <a:ext cx="2382386" cy="857935"/>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41" name="Text Placeholder 14">
            <a:extLst>
              <a:ext uri="{FF2B5EF4-FFF2-40B4-BE49-F238E27FC236}">
                <a16:creationId xmlns:a16="http://schemas.microsoft.com/office/drawing/2014/main" id="{1CDF49FC-54E3-44AE-A97C-193A25AD6CB3}"/>
              </a:ext>
            </a:extLst>
          </p:cNvPr>
          <p:cNvSpPr>
            <a:spLocks noGrp="1"/>
          </p:cNvSpPr>
          <p:nvPr>
            <p:ph type="body" sz="quarter" idx="17" hasCustomPrompt="1"/>
          </p:nvPr>
        </p:nvSpPr>
        <p:spPr>
          <a:xfrm>
            <a:off x="5912082" y="3927568"/>
            <a:ext cx="2382386" cy="613702"/>
          </a:xfrm>
          <a:prstGeom prst="rect">
            <a:avLst/>
          </a:prstGeom>
        </p:spPr>
        <p:txBody>
          <a:bodyPr anchor="b"/>
          <a:lstStyle>
            <a:lvl1pPr marL="0" indent="0" algn="ctr">
              <a:lnSpc>
                <a:spcPct val="100000"/>
              </a:lnSpc>
              <a:spcBef>
                <a:spcPts val="0"/>
              </a:spcBef>
              <a:spcAft>
                <a:spcPts val="0"/>
              </a:spcAft>
              <a:buNone/>
              <a:defRPr sz="1600" cap="none" spc="200" baseline="0">
                <a:solidFill>
                  <a:schemeClr val="accent1">
                    <a:lumMod val="50000"/>
                    <a:lumOff val="50000"/>
                  </a:schemeClr>
                </a:solidFill>
                <a:latin typeface="+mj-lt"/>
              </a:defRPr>
            </a:lvl1pPr>
          </a:lstStyle>
          <a:p>
            <a:pPr lvl="0"/>
            <a:r>
              <a:rPr lang="en-US" dirty="0"/>
              <a:t>Click to add title</a:t>
            </a:r>
          </a:p>
        </p:txBody>
      </p:sp>
      <p:sp>
        <p:nvSpPr>
          <p:cNvPr id="42" name="Text Placeholder 14">
            <a:extLst>
              <a:ext uri="{FF2B5EF4-FFF2-40B4-BE49-F238E27FC236}">
                <a16:creationId xmlns:a16="http://schemas.microsoft.com/office/drawing/2014/main" id="{742DE5D9-5D04-4F7F-9F34-704818185832}"/>
              </a:ext>
            </a:extLst>
          </p:cNvPr>
          <p:cNvSpPr>
            <a:spLocks noGrp="1"/>
          </p:cNvSpPr>
          <p:nvPr>
            <p:ph type="body" sz="quarter" idx="18" hasCustomPrompt="1"/>
          </p:nvPr>
        </p:nvSpPr>
        <p:spPr>
          <a:xfrm>
            <a:off x="5912082" y="4519311"/>
            <a:ext cx="2382386" cy="857935"/>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43" name="Text Placeholder 14">
            <a:extLst>
              <a:ext uri="{FF2B5EF4-FFF2-40B4-BE49-F238E27FC236}">
                <a16:creationId xmlns:a16="http://schemas.microsoft.com/office/drawing/2014/main" id="{5F0B8140-B940-4531-9562-8D79015D9413}"/>
              </a:ext>
            </a:extLst>
          </p:cNvPr>
          <p:cNvSpPr>
            <a:spLocks noGrp="1"/>
          </p:cNvSpPr>
          <p:nvPr>
            <p:ph type="body" sz="quarter" idx="19" hasCustomPrompt="1"/>
          </p:nvPr>
        </p:nvSpPr>
        <p:spPr>
          <a:xfrm>
            <a:off x="8595609" y="3927568"/>
            <a:ext cx="2382386" cy="613702"/>
          </a:xfrm>
          <a:prstGeom prst="rect">
            <a:avLst/>
          </a:prstGeom>
        </p:spPr>
        <p:txBody>
          <a:bodyPr anchor="b"/>
          <a:lstStyle>
            <a:lvl1pPr marL="0" indent="0" algn="ctr">
              <a:lnSpc>
                <a:spcPct val="100000"/>
              </a:lnSpc>
              <a:spcBef>
                <a:spcPts val="0"/>
              </a:spcBef>
              <a:spcAft>
                <a:spcPts val="0"/>
              </a:spcAft>
              <a:buNone/>
              <a:defRPr sz="1600" cap="none" spc="200" baseline="0">
                <a:solidFill>
                  <a:schemeClr val="accent3"/>
                </a:solidFill>
                <a:latin typeface="+mj-lt"/>
              </a:defRPr>
            </a:lvl1pPr>
          </a:lstStyle>
          <a:p>
            <a:pPr lvl="0"/>
            <a:r>
              <a:rPr lang="en-US" dirty="0"/>
              <a:t>Click to add title</a:t>
            </a:r>
          </a:p>
        </p:txBody>
      </p:sp>
      <p:sp>
        <p:nvSpPr>
          <p:cNvPr id="44" name="Text Placeholder 14">
            <a:extLst>
              <a:ext uri="{FF2B5EF4-FFF2-40B4-BE49-F238E27FC236}">
                <a16:creationId xmlns:a16="http://schemas.microsoft.com/office/drawing/2014/main" id="{849CC034-065E-48F0-985D-B80C15200238}"/>
              </a:ext>
            </a:extLst>
          </p:cNvPr>
          <p:cNvSpPr>
            <a:spLocks noGrp="1"/>
          </p:cNvSpPr>
          <p:nvPr>
            <p:ph type="body" sz="quarter" idx="20" hasCustomPrompt="1"/>
          </p:nvPr>
        </p:nvSpPr>
        <p:spPr>
          <a:xfrm>
            <a:off x="8595609" y="4519311"/>
            <a:ext cx="2382386" cy="857935"/>
          </a:xfrm>
          <a:prstGeom prst="rect">
            <a:avLst/>
          </a:prstGeom>
        </p:spPr>
        <p:txBody>
          <a:bodyPr/>
          <a:lstStyle>
            <a:lvl1pPr marL="0" indent="0" algn="ctr">
              <a:lnSpc>
                <a:spcPct val="125000"/>
              </a:lnSpc>
              <a:spcBef>
                <a:spcPts val="0"/>
              </a:spcBef>
              <a:buNone/>
              <a:defRPr sz="1200" cap="none" spc="0" baseline="0">
                <a:solidFill>
                  <a:schemeClr val="bg1"/>
                </a:solidFill>
                <a:latin typeface="+mn-lt"/>
              </a:defRPr>
            </a:lvl1pPr>
          </a:lstStyle>
          <a:p>
            <a:pPr lvl="0"/>
            <a:r>
              <a:rPr lang="en-US" dirty="0"/>
              <a:t>Click to add text</a:t>
            </a:r>
          </a:p>
        </p:txBody>
      </p:sp>
      <p:sp>
        <p:nvSpPr>
          <p:cNvPr id="12" name="Footer Placeholder 15">
            <a:extLst>
              <a:ext uri="{FF2B5EF4-FFF2-40B4-BE49-F238E27FC236}">
                <a16:creationId xmlns:a16="http://schemas.microsoft.com/office/drawing/2014/main" id="{8035ED58-36EB-4147-BCAF-919ADD4DD583}"/>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13" name="Slide Number Placeholder 16">
            <a:extLst>
              <a:ext uri="{FF2B5EF4-FFF2-40B4-BE49-F238E27FC236}">
                <a16:creationId xmlns:a16="http://schemas.microsoft.com/office/drawing/2014/main" id="{7D46932B-0FD6-4226-B251-4B8154612142}"/>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14" name="Date Placeholder 14">
            <a:extLst>
              <a:ext uri="{FF2B5EF4-FFF2-40B4-BE49-F238E27FC236}">
                <a16:creationId xmlns:a16="http://schemas.microsoft.com/office/drawing/2014/main" id="{56763F7F-D8C0-4AC6-96D0-C445984C5CB1}"/>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Tree>
    <p:extLst>
      <p:ext uri="{BB962C8B-B14F-4D97-AF65-F5344CB8AC3E}">
        <p14:creationId xmlns:p14="http://schemas.microsoft.com/office/powerpoint/2010/main" val="7382815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pic>
        <p:nvPicPr>
          <p:cNvPr id="19" name="Graphic 18">
            <a:extLst>
              <a:ext uri="{FF2B5EF4-FFF2-40B4-BE49-F238E27FC236}">
                <a16:creationId xmlns:a16="http://schemas.microsoft.com/office/drawing/2014/main" id="{03BA4599-9856-44E7-A2B6-2354614AF73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A7B14DA-64F0-4FA7-9A51-F4DB18154D7E}"/>
              </a:ext>
            </a:extLst>
          </p:cNvPr>
          <p:cNvSpPr>
            <a:spLocks noGrp="1"/>
          </p:cNvSpPr>
          <p:nvPr>
            <p:ph type="title" hasCustomPrompt="1"/>
          </p:nvPr>
        </p:nvSpPr>
        <p:spPr>
          <a:xfrm>
            <a:off x="5679441" y="1259911"/>
            <a:ext cx="5124189" cy="492302"/>
          </a:xfrm>
          <a:prstGeom prst="rect">
            <a:avLst/>
          </a:prstGeom>
        </p:spPr>
        <p:txBody>
          <a:bodyPr/>
          <a:lstStyle>
            <a:lvl1pPr>
              <a:defRPr sz="2800" cap="all" spc="400" baseline="0">
                <a:solidFill>
                  <a:schemeClr val="accent6"/>
                </a:solidFill>
              </a:defRPr>
            </a:lvl1pPr>
          </a:lstStyle>
          <a:p>
            <a:r>
              <a:rPr lang="en-US" dirty="0"/>
              <a:t>Click to add title</a:t>
            </a:r>
          </a:p>
        </p:txBody>
      </p:sp>
      <p:sp>
        <p:nvSpPr>
          <p:cNvPr id="17" name="Text Placeholder 14">
            <a:extLst>
              <a:ext uri="{FF2B5EF4-FFF2-40B4-BE49-F238E27FC236}">
                <a16:creationId xmlns:a16="http://schemas.microsoft.com/office/drawing/2014/main" id="{DC4C8188-3DF6-4730-A43A-B789F03449DA}"/>
              </a:ext>
            </a:extLst>
          </p:cNvPr>
          <p:cNvSpPr>
            <a:spLocks noGrp="1"/>
          </p:cNvSpPr>
          <p:nvPr>
            <p:ph type="body" sz="quarter" idx="14" hasCustomPrompt="1"/>
          </p:nvPr>
        </p:nvSpPr>
        <p:spPr>
          <a:xfrm>
            <a:off x="5679441" y="1752212"/>
            <a:ext cx="4856479" cy="2413388"/>
          </a:xfrm>
          <a:prstGeom prst="rect">
            <a:avLst/>
          </a:prstGeom>
        </p:spPr>
        <p:txBody>
          <a:bodyPr/>
          <a:lstStyle>
            <a:lvl1pPr marL="0" indent="0">
              <a:lnSpc>
                <a:spcPct val="150000"/>
              </a:lnSpc>
              <a:spcBef>
                <a:spcPts val="0"/>
              </a:spcBef>
              <a:buNone/>
              <a:defRPr sz="1400" cap="none" spc="0" baseline="0">
                <a:solidFill>
                  <a:schemeClr val="bg1"/>
                </a:solidFill>
                <a:latin typeface="+mn-lt"/>
              </a:defRPr>
            </a:lvl1pPr>
          </a:lstStyle>
          <a:p>
            <a:pPr lvl="0"/>
            <a:r>
              <a:rPr lang="en-US" dirty="0"/>
              <a:t>Click to add text</a:t>
            </a:r>
          </a:p>
        </p:txBody>
      </p:sp>
      <p:sp>
        <p:nvSpPr>
          <p:cNvPr id="13" name="Footer Placeholder 15">
            <a:extLst>
              <a:ext uri="{FF2B5EF4-FFF2-40B4-BE49-F238E27FC236}">
                <a16:creationId xmlns:a16="http://schemas.microsoft.com/office/drawing/2014/main" id="{E06D1BDE-6908-49BA-9900-53DFFF4B1E1B}"/>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14" name="Slide Number Placeholder 16">
            <a:extLst>
              <a:ext uri="{FF2B5EF4-FFF2-40B4-BE49-F238E27FC236}">
                <a16:creationId xmlns:a16="http://schemas.microsoft.com/office/drawing/2014/main" id="{1C3470F5-DE33-49A4-AE82-D8EA10A4FC5F}"/>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15" name="Date Placeholder 14">
            <a:extLst>
              <a:ext uri="{FF2B5EF4-FFF2-40B4-BE49-F238E27FC236}">
                <a16:creationId xmlns:a16="http://schemas.microsoft.com/office/drawing/2014/main" id="{63DCFC99-67D1-468A-8498-B3C1C90B4CF3}"/>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Tree>
    <p:extLst>
      <p:ext uri="{BB962C8B-B14F-4D97-AF65-F5344CB8AC3E}">
        <p14:creationId xmlns:p14="http://schemas.microsoft.com/office/powerpoint/2010/main" val="18344077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FE551AED-617A-4A51-AA8F-586F3703B7F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60DB23A-E569-444D-8607-FD404EECF3BA}"/>
              </a:ext>
            </a:extLst>
          </p:cNvPr>
          <p:cNvSpPr>
            <a:spLocks noGrp="1"/>
          </p:cNvSpPr>
          <p:nvPr>
            <p:ph type="title" hasCustomPrompt="1"/>
          </p:nvPr>
        </p:nvSpPr>
        <p:spPr>
          <a:xfrm>
            <a:off x="1026850" y="563671"/>
            <a:ext cx="4989629" cy="2387771"/>
          </a:xfrm>
          <a:prstGeom prst="rect">
            <a:avLst/>
          </a:prstGeom>
        </p:spPr>
        <p:txBody>
          <a:bodyPr anchor="b"/>
          <a:lstStyle>
            <a:lvl1pPr algn="ctr">
              <a:defRPr sz="4800" cap="all" spc="400" baseline="0">
                <a:solidFill>
                  <a:schemeClr val="accent6"/>
                </a:solidFill>
              </a:defRPr>
            </a:lvl1pPr>
          </a:lstStyle>
          <a:p>
            <a:r>
              <a:rPr lang="en-US" dirty="0"/>
              <a:t>Click to add title</a:t>
            </a:r>
          </a:p>
        </p:txBody>
      </p:sp>
      <p:sp>
        <p:nvSpPr>
          <p:cNvPr id="10" name="Text Placeholder 13">
            <a:extLst>
              <a:ext uri="{FF2B5EF4-FFF2-40B4-BE49-F238E27FC236}">
                <a16:creationId xmlns:a16="http://schemas.microsoft.com/office/drawing/2014/main" id="{72B0D3D1-FC7B-43D5-B514-082D63A90ED1}"/>
              </a:ext>
            </a:extLst>
          </p:cNvPr>
          <p:cNvSpPr>
            <a:spLocks noGrp="1"/>
          </p:cNvSpPr>
          <p:nvPr>
            <p:ph type="body" sz="quarter" idx="12" hasCustomPrompt="1"/>
          </p:nvPr>
        </p:nvSpPr>
        <p:spPr>
          <a:xfrm>
            <a:off x="1026852" y="3531676"/>
            <a:ext cx="4989628" cy="1756576"/>
          </a:xfrm>
          <a:prstGeom prst="rect">
            <a:avLst/>
          </a:prstGeom>
        </p:spPr>
        <p:txBody>
          <a:bodyPr>
            <a:normAutofit/>
          </a:bodyPr>
          <a:lstStyle>
            <a:lvl1pPr marL="0" indent="0" algn="ctr">
              <a:lnSpc>
                <a:spcPct val="150000"/>
              </a:lnSpc>
              <a:spcBef>
                <a:spcPts val="0"/>
              </a:spcBef>
              <a:buNone/>
              <a:defRPr sz="1800" i="0">
                <a:solidFill>
                  <a:schemeClr val="bg1"/>
                </a:solidFill>
              </a:defRPr>
            </a:lvl1pPr>
          </a:lstStyle>
          <a:p>
            <a:pPr lvl="0"/>
            <a:r>
              <a:rPr lang="en-US" dirty="0"/>
              <a:t>Click to add subtitle</a:t>
            </a:r>
          </a:p>
        </p:txBody>
      </p:sp>
      <p:sp>
        <p:nvSpPr>
          <p:cNvPr id="12" name="Footer Placeholder 15">
            <a:extLst>
              <a:ext uri="{FF2B5EF4-FFF2-40B4-BE49-F238E27FC236}">
                <a16:creationId xmlns:a16="http://schemas.microsoft.com/office/drawing/2014/main" id="{CC2E4653-FDDE-4AC5-A23D-4269479ADCAE}"/>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effectLst>
                  <a:outerShdw blurRad="38100" dist="38100" dir="2700000" algn="tl">
                    <a:srgbClr val="000000">
                      <a:alpha val="43137"/>
                    </a:srgbClr>
                  </a:outerShdw>
                </a:effectLst>
                <a:latin typeface="+mj-lt"/>
              </a:defRPr>
            </a:lvl1pPr>
          </a:lstStyle>
          <a:p>
            <a:r>
              <a:rPr lang="en-US" dirty="0"/>
              <a:t>PRESENTATION TITLE</a:t>
            </a:r>
          </a:p>
        </p:txBody>
      </p:sp>
      <p:sp>
        <p:nvSpPr>
          <p:cNvPr id="13" name="Slide Number Placeholder 16">
            <a:extLst>
              <a:ext uri="{FF2B5EF4-FFF2-40B4-BE49-F238E27FC236}">
                <a16:creationId xmlns:a16="http://schemas.microsoft.com/office/drawing/2014/main" id="{C3F5CE00-2FB1-4930-8D2C-DB4DFDB2FD40}"/>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effectLst>
                  <a:outerShdw blurRad="38100" dist="38100" dir="2700000" algn="tl">
                    <a:srgbClr val="000000">
                      <a:alpha val="43137"/>
                    </a:srgbClr>
                  </a:outerShdw>
                </a:effectLst>
                <a:latin typeface="+mn-lt"/>
              </a:defRPr>
            </a:lvl1pPr>
          </a:lstStyle>
          <a:p>
            <a:pPr>
              <a:defRPr/>
            </a:pPr>
            <a:fld id="{8D1FC6F8-0BCD-47E9-9C64-690771D9C143}" type="slidenum">
              <a:rPr lang="en-US" smtClean="0"/>
              <a:pPr>
                <a:defRPr/>
              </a:pPr>
              <a:t>‹#›</a:t>
            </a:fld>
            <a:endParaRPr lang="en-US" dirty="0"/>
          </a:p>
        </p:txBody>
      </p:sp>
      <p:sp>
        <p:nvSpPr>
          <p:cNvPr id="14" name="Date Placeholder 14">
            <a:extLst>
              <a:ext uri="{FF2B5EF4-FFF2-40B4-BE49-F238E27FC236}">
                <a16:creationId xmlns:a16="http://schemas.microsoft.com/office/drawing/2014/main" id="{2CEBC169-C2E2-4153-8A08-6B982C0D542B}"/>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effectLst>
                  <a:outerShdw blurRad="38100" dist="38100" dir="2700000" algn="tl">
                    <a:srgbClr val="000000">
                      <a:alpha val="43137"/>
                    </a:srgbClr>
                  </a:outerShdw>
                </a:effectLst>
                <a:latin typeface="+mj-lt"/>
              </a:defRPr>
            </a:lvl1pPr>
          </a:lstStyle>
          <a:p>
            <a:pPr>
              <a:defRPr/>
            </a:pPr>
            <a:r>
              <a:rPr lang="en-US" cap="all" dirty="0"/>
              <a:t>May 21, 20XX</a:t>
            </a:r>
          </a:p>
        </p:txBody>
      </p:sp>
    </p:spTree>
    <p:extLst>
      <p:ext uri="{BB962C8B-B14F-4D97-AF65-F5344CB8AC3E}">
        <p14:creationId xmlns:p14="http://schemas.microsoft.com/office/powerpoint/2010/main" val="798880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3" name="Footer Placeholder 15">
            <a:extLst>
              <a:ext uri="{FF2B5EF4-FFF2-40B4-BE49-F238E27FC236}">
                <a16:creationId xmlns:a16="http://schemas.microsoft.com/office/drawing/2014/main" id="{710F293A-37AC-4A72-A56D-2A65F8EA2CEE}"/>
              </a:ext>
            </a:extLst>
          </p:cNvPr>
          <p:cNvSpPr>
            <a:spLocks noGrp="1"/>
          </p:cNvSpPr>
          <p:nvPr>
            <p:ph type="ftr" sz="quarter" idx="3"/>
          </p:nvPr>
        </p:nvSpPr>
        <p:spPr>
          <a:xfrm rot="5400000">
            <a:off x="10541127" y="1408176"/>
            <a:ext cx="2770499" cy="365125"/>
          </a:xfrm>
          <a:prstGeom prst="rect">
            <a:avLst/>
          </a:prstGeom>
        </p:spPr>
        <p:txBody>
          <a:bodyPr anchor="ctr"/>
          <a:lstStyle>
            <a:lvl1pPr algn="r">
              <a:defRPr sz="900" cap="all" spc="400" baseline="0">
                <a:solidFill>
                  <a:schemeClr val="bg1"/>
                </a:solidFill>
                <a:latin typeface="+mj-lt"/>
              </a:defRPr>
            </a:lvl1pPr>
          </a:lstStyle>
          <a:p>
            <a:r>
              <a:rPr lang="en-US" dirty="0"/>
              <a:t>PRESENTATION TITLE</a:t>
            </a:r>
          </a:p>
        </p:txBody>
      </p:sp>
      <p:sp>
        <p:nvSpPr>
          <p:cNvPr id="14" name="Slide Number Placeholder 16">
            <a:extLst>
              <a:ext uri="{FF2B5EF4-FFF2-40B4-BE49-F238E27FC236}">
                <a16:creationId xmlns:a16="http://schemas.microsoft.com/office/drawing/2014/main" id="{EE0BB053-ED5B-47E1-ABB2-815094654C14}"/>
              </a:ext>
            </a:extLst>
          </p:cNvPr>
          <p:cNvSpPr>
            <a:spLocks noGrp="1"/>
          </p:cNvSpPr>
          <p:nvPr>
            <p:ph type="sldNum" sz="quarter" idx="4"/>
          </p:nvPr>
        </p:nvSpPr>
        <p:spPr>
          <a:xfrm>
            <a:off x="11519019" y="3164804"/>
            <a:ext cx="545911" cy="580029"/>
          </a:xfrm>
          <a:prstGeom prst="rect">
            <a:avLst/>
          </a:prstGeom>
        </p:spPr>
        <p:txBody>
          <a:bodyPr anchor="ctr"/>
          <a:lstStyle>
            <a:lvl1pPr algn="r">
              <a:defRPr sz="1600">
                <a:solidFill>
                  <a:schemeClr val="accent6"/>
                </a:solidFill>
                <a:latin typeface="+mn-lt"/>
              </a:defRPr>
            </a:lvl1pPr>
          </a:lstStyle>
          <a:p>
            <a:pPr>
              <a:defRPr/>
            </a:pPr>
            <a:fld id="{8D1FC6F8-0BCD-47E9-9C64-690771D9C143}" type="slidenum">
              <a:rPr lang="en-US" smtClean="0"/>
              <a:pPr>
                <a:defRPr/>
              </a:pPr>
              <a:t>‹#›</a:t>
            </a:fld>
            <a:endParaRPr lang="en-US" dirty="0"/>
          </a:p>
        </p:txBody>
      </p:sp>
      <p:sp>
        <p:nvSpPr>
          <p:cNvPr id="15" name="Date Placeholder 14">
            <a:extLst>
              <a:ext uri="{FF2B5EF4-FFF2-40B4-BE49-F238E27FC236}">
                <a16:creationId xmlns:a16="http://schemas.microsoft.com/office/drawing/2014/main" id="{790B7F12-A295-4495-AE4A-7640863C8828}"/>
              </a:ext>
            </a:extLst>
          </p:cNvPr>
          <p:cNvSpPr>
            <a:spLocks noGrp="1"/>
          </p:cNvSpPr>
          <p:nvPr>
            <p:ph type="dt" sz="half" idx="2"/>
          </p:nvPr>
        </p:nvSpPr>
        <p:spPr>
          <a:xfrm rot="5400000">
            <a:off x="10595991" y="5074920"/>
            <a:ext cx="2647667" cy="365125"/>
          </a:xfrm>
          <a:prstGeom prst="rect">
            <a:avLst/>
          </a:prstGeom>
        </p:spPr>
        <p:txBody>
          <a:bodyPr anchor="ctr"/>
          <a:lstStyle>
            <a:lvl1pPr>
              <a:defRPr sz="900" spc="400" baseline="0">
                <a:solidFill>
                  <a:schemeClr val="bg1"/>
                </a:solidFill>
                <a:latin typeface="+mj-lt"/>
              </a:defRPr>
            </a:lvl1pPr>
          </a:lstStyle>
          <a:p>
            <a:pPr>
              <a:defRPr/>
            </a:pPr>
            <a:r>
              <a:rPr lang="en-US" cap="all" dirty="0"/>
              <a:t>May 21, 20XX</a:t>
            </a:r>
          </a:p>
        </p:txBody>
      </p:sp>
    </p:spTree>
    <p:extLst>
      <p:ext uri="{BB962C8B-B14F-4D97-AF65-F5344CB8AC3E}">
        <p14:creationId xmlns:p14="http://schemas.microsoft.com/office/powerpoint/2010/main" val="13223571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0.jpeg"/><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0.jpe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13.xml"/><Relationship Id="rId7" Type="http://schemas.openxmlformats.org/officeDocument/2006/relationships/image" Target="../media/image3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8.xml"/><Relationship Id="rId7" Type="http://schemas.openxmlformats.org/officeDocument/2006/relationships/image" Target="../media/image3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9.png"/><Relationship Id="rId1" Type="http://schemas.openxmlformats.org/officeDocument/2006/relationships/slideLayout" Target="../slideLayouts/slideLayout13.xml"/><Relationship Id="rId6" Type="http://schemas.openxmlformats.org/officeDocument/2006/relationships/image" Target="../media/image30.jpeg"/><Relationship Id="rId5" Type="http://schemas.openxmlformats.org/officeDocument/2006/relationships/image" Target="../media/image45.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5.xml"/><Relationship Id="rId5" Type="http://schemas.openxmlformats.org/officeDocument/2006/relationships/image" Target="../media/image41.pn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8.svg"/><Relationship Id="rId7" Type="http://schemas.openxmlformats.org/officeDocument/2006/relationships/image" Target="../media/image52.svg"/><Relationship Id="rId2" Type="http://schemas.openxmlformats.org/officeDocument/2006/relationships/image" Target="../media/image47.png"/><Relationship Id="rId1" Type="http://schemas.openxmlformats.org/officeDocument/2006/relationships/slideLayout" Target="../slideLayouts/slideLayout8.xml"/><Relationship Id="rId6" Type="http://schemas.openxmlformats.org/officeDocument/2006/relationships/image" Target="../media/image51.png"/><Relationship Id="rId5" Type="http://schemas.openxmlformats.org/officeDocument/2006/relationships/image" Target="../media/image50.svg"/><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56.jpeg"/><Relationship Id="rId5" Type="http://schemas.openxmlformats.org/officeDocument/2006/relationships/image" Target="../media/image55.jpg"/><Relationship Id="rId4" Type="http://schemas.openxmlformats.org/officeDocument/2006/relationships/image" Target="../media/image54.jpeg"/></Relationships>
</file>

<file path=ppt/slides/_rels/slide32.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image" Target="../media/image57.jpg"/><Relationship Id="rId1" Type="http://schemas.openxmlformats.org/officeDocument/2006/relationships/slideLayout" Target="../slideLayouts/slideLayout18.xml"/><Relationship Id="rId6" Type="http://schemas.openxmlformats.org/officeDocument/2006/relationships/image" Target="../media/image61.jpeg"/><Relationship Id="rId5" Type="http://schemas.openxmlformats.org/officeDocument/2006/relationships/image" Target="../media/image60.jpg"/><Relationship Id="rId4" Type="http://schemas.openxmlformats.org/officeDocument/2006/relationships/image" Target="../media/image59.jpeg"/><Relationship Id="rId9" Type="http://schemas.openxmlformats.org/officeDocument/2006/relationships/image" Target="../media/image64.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wearing a pink jacket&#10;&#10;Description automatically generated">
            <a:extLst>
              <a:ext uri="{FF2B5EF4-FFF2-40B4-BE49-F238E27FC236}">
                <a16:creationId xmlns:a16="http://schemas.microsoft.com/office/drawing/2014/main" id="{B7AA7D92-9A05-801F-7AE9-96F4BFAF3990}"/>
              </a:ext>
            </a:extLst>
          </p:cNvPr>
          <p:cNvPicPr>
            <a:picLocks noChangeAspect="1"/>
          </p:cNvPicPr>
          <p:nvPr/>
        </p:nvPicPr>
        <p:blipFill>
          <a:blip r:embed="rId2"/>
          <a:stretch>
            <a:fillRect/>
          </a:stretch>
        </p:blipFill>
        <p:spPr>
          <a:xfrm>
            <a:off x="0" y="0"/>
            <a:ext cx="12195928" cy="6858000"/>
          </a:xfrm>
          <a:prstGeom prst="rect">
            <a:avLst/>
          </a:prstGeom>
        </p:spPr>
      </p:pic>
      <p:sp>
        <p:nvSpPr>
          <p:cNvPr id="10" name="Title 9">
            <a:extLst>
              <a:ext uri="{FF2B5EF4-FFF2-40B4-BE49-F238E27FC236}">
                <a16:creationId xmlns:a16="http://schemas.microsoft.com/office/drawing/2014/main" id="{01C44412-AA84-403C-A202-EAB7F3C81B03}"/>
              </a:ext>
            </a:extLst>
          </p:cNvPr>
          <p:cNvSpPr>
            <a:spLocks noGrp="1"/>
          </p:cNvSpPr>
          <p:nvPr>
            <p:ph type="title"/>
          </p:nvPr>
        </p:nvSpPr>
        <p:spPr>
          <a:xfrm>
            <a:off x="55581" y="2589903"/>
            <a:ext cx="12080838" cy="1678193"/>
          </a:xfrm>
        </p:spPr>
        <p:txBody>
          <a:bodyPr/>
          <a:lstStyle/>
          <a:p>
            <a:pPr algn="ctr"/>
            <a:r>
              <a:rPr lang="en-US" sz="9600" dirty="0">
                <a:solidFill>
                  <a:schemeClr val="bg1"/>
                </a:solidFill>
              </a:rPr>
              <a:t>Masala King</a:t>
            </a:r>
          </a:p>
        </p:txBody>
      </p:sp>
    </p:spTree>
    <p:extLst>
      <p:ext uri="{BB962C8B-B14F-4D97-AF65-F5344CB8AC3E}">
        <p14:creationId xmlns:p14="http://schemas.microsoft.com/office/powerpoint/2010/main" val="4041433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5A770E54-AAE1-DA2B-2656-22E99C037C6D}"/>
              </a:ext>
            </a:extLst>
          </p:cNvPr>
          <p:cNvSpPr>
            <a:spLocks noGrp="1"/>
          </p:cNvSpPr>
          <p:nvPr>
            <p:ph type="title"/>
          </p:nvPr>
        </p:nvSpPr>
        <p:spPr>
          <a:xfrm>
            <a:off x="5067633" y="1590738"/>
            <a:ext cx="2056733" cy="580029"/>
          </a:xfrm>
        </p:spPr>
        <p:txBody>
          <a:bodyPr/>
          <a:lstStyle/>
          <a:p>
            <a:r>
              <a:rPr lang="en-US" dirty="0"/>
              <a:t>mission</a:t>
            </a:r>
          </a:p>
        </p:txBody>
      </p:sp>
      <p:sp>
        <p:nvSpPr>
          <p:cNvPr id="13" name="Text Placeholder 12">
            <a:extLst>
              <a:ext uri="{FF2B5EF4-FFF2-40B4-BE49-F238E27FC236}">
                <a16:creationId xmlns:a16="http://schemas.microsoft.com/office/drawing/2014/main" id="{1DD5665D-736B-18F9-4733-4F14C5029435}"/>
              </a:ext>
            </a:extLst>
          </p:cNvPr>
          <p:cNvSpPr>
            <a:spLocks noGrp="1"/>
          </p:cNvSpPr>
          <p:nvPr>
            <p:ph type="body" sz="quarter" idx="22"/>
          </p:nvPr>
        </p:nvSpPr>
        <p:spPr>
          <a:xfrm>
            <a:off x="643671" y="2716100"/>
            <a:ext cx="10904656" cy="2770499"/>
          </a:xfrm>
        </p:spPr>
        <p:txBody>
          <a:bodyPr/>
          <a:lstStyle/>
          <a:p>
            <a:pPr marL="285750" indent="-285750">
              <a:buFontTx/>
              <a:buChar char="-"/>
            </a:pPr>
            <a:r>
              <a:rPr lang="en-US" dirty="0"/>
              <a:t>Bring cultures together</a:t>
            </a:r>
          </a:p>
          <a:p>
            <a:pPr marL="285750" indent="-285750">
              <a:buFontTx/>
              <a:buChar char="-"/>
            </a:pPr>
            <a:r>
              <a:rPr lang="en-US" dirty="0"/>
              <a:t>Share what it’s like being a producer from the ground up</a:t>
            </a:r>
          </a:p>
          <a:p>
            <a:pPr marL="285750" indent="-285750">
              <a:buFontTx/>
              <a:buChar char="-"/>
            </a:pPr>
            <a:r>
              <a:rPr lang="en-US" dirty="0"/>
              <a:t>Create a community for collaboration</a:t>
            </a:r>
          </a:p>
        </p:txBody>
      </p:sp>
      <p:sp>
        <p:nvSpPr>
          <p:cNvPr id="5" name="Footer Placeholder 4">
            <a:extLst>
              <a:ext uri="{FF2B5EF4-FFF2-40B4-BE49-F238E27FC236}">
                <a16:creationId xmlns:a16="http://schemas.microsoft.com/office/drawing/2014/main" id="{411657DD-0A5A-1B63-CFBC-04CC7CD9C124}"/>
              </a:ext>
            </a:extLst>
          </p:cNvPr>
          <p:cNvSpPr>
            <a:spLocks noGrp="1"/>
          </p:cNvSpPr>
          <p:nvPr>
            <p:ph type="ftr" sz="quarter" idx="3"/>
          </p:nvPr>
        </p:nvSpPr>
        <p:spPr/>
        <p:txBody>
          <a:bodyPr/>
          <a:lstStyle/>
          <a:p>
            <a:r>
              <a:rPr lang="en-US" dirty="0"/>
              <a:t>MASALA KING</a:t>
            </a:r>
          </a:p>
        </p:txBody>
      </p:sp>
      <p:sp>
        <p:nvSpPr>
          <p:cNvPr id="6" name="Slide Number Placeholder 5">
            <a:extLst>
              <a:ext uri="{FF2B5EF4-FFF2-40B4-BE49-F238E27FC236}">
                <a16:creationId xmlns:a16="http://schemas.microsoft.com/office/drawing/2014/main" id="{5886C3B6-4224-8C79-7D2B-F8B0272C5086}"/>
              </a:ext>
            </a:extLst>
          </p:cNvPr>
          <p:cNvSpPr>
            <a:spLocks noGrp="1"/>
          </p:cNvSpPr>
          <p:nvPr>
            <p:ph type="sldNum" sz="quarter" idx="4"/>
          </p:nvPr>
        </p:nvSpPr>
        <p:spPr/>
        <p:txBody>
          <a:bodyPr/>
          <a:lstStyle/>
          <a:p>
            <a:pPr>
              <a:defRPr/>
            </a:pPr>
            <a:fld id="{8D1FC6F8-0BCD-47E9-9C64-690771D9C143}" type="slidenum">
              <a:rPr lang="en-US" smtClean="0"/>
              <a:pPr>
                <a:defRPr/>
              </a:pPr>
              <a:t>2</a:t>
            </a:fld>
            <a:endParaRPr lang="en-US" dirty="0"/>
          </a:p>
        </p:txBody>
      </p:sp>
      <p:sp>
        <p:nvSpPr>
          <p:cNvPr id="7" name="Date Placeholder 6">
            <a:extLst>
              <a:ext uri="{FF2B5EF4-FFF2-40B4-BE49-F238E27FC236}">
                <a16:creationId xmlns:a16="http://schemas.microsoft.com/office/drawing/2014/main" id="{7640D7DE-A70B-EAF7-1DC2-E1478E3A3CF2}"/>
              </a:ext>
            </a:extLst>
          </p:cNvPr>
          <p:cNvSpPr>
            <a:spLocks noGrp="1"/>
          </p:cNvSpPr>
          <p:nvPr>
            <p:ph type="dt" sz="half" idx="2"/>
          </p:nvPr>
        </p:nvSpPr>
        <p:spPr/>
        <p:txBody>
          <a:bodyPr/>
          <a:lstStyle/>
          <a:p>
            <a:pPr>
              <a:defRPr/>
            </a:pPr>
            <a:r>
              <a:rPr lang="en-US" cap="all" dirty="0"/>
              <a:t>APRIL 4, 2024</a:t>
            </a:r>
          </a:p>
        </p:txBody>
      </p:sp>
    </p:spTree>
    <p:extLst>
      <p:ext uri="{BB962C8B-B14F-4D97-AF65-F5344CB8AC3E}">
        <p14:creationId xmlns:p14="http://schemas.microsoft.com/office/powerpoint/2010/main" val="321747620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886C3B6-4224-8C79-7D2B-F8B0272C5086}"/>
              </a:ext>
            </a:extLst>
          </p:cNvPr>
          <p:cNvSpPr>
            <a:spLocks noGrp="1"/>
          </p:cNvSpPr>
          <p:nvPr>
            <p:ph type="sldNum" sz="quarter" idx="4294967295"/>
          </p:nvPr>
        </p:nvSpPr>
        <p:spPr>
          <a:xfrm>
            <a:off x="11645900" y="3165475"/>
            <a:ext cx="546100" cy="579438"/>
          </a:xfrm>
        </p:spPr>
        <p:txBody>
          <a:bodyPr/>
          <a:lstStyle/>
          <a:p>
            <a:pPr>
              <a:defRPr/>
            </a:pPr>
            <a:fld id="{8D1FC6F8-0BCD-47E9-9C64-690771D9C143}" type="slidenum">
              <a:rPr lang="en-US" smtClean="0"/>
              <a:pPr>
                <a:defRPr/>
              </a:pPr>
              <a:t>3</a:t>
            </a:fld>
            <a:endParaRPr lang="en-US" dirty="0"/>
          </a:p>
        </p:txBody>
      </p:sp>
      <p:pic>
        <p:nvPicPr>
          <p:cNvPr id="10" name="Picture 9" descr="A map of the world&#10;&#10;Description automatically generated">
            <a:extLst>
              <a:ext uri="{FF2B5EF4-FFF2-40B4-BE49-F238E27FC236}">
                <a16:creationId xmlns:a16="http://schemas.microsoft.com/office/drawing/2014/main" id="{9F47080B-3802-ACFD-2EB1-611DDE5FF266}"/>
              </a:ext>
            </a:extLst>
          </p:cNvPr>
          <p:cNvPicPr>
            <a:picLocks noChangeAspect="1"/>
          </p:cNvPicPr>
          <p:nvPr/>
        </p:nvPicPr>
        <p:blipFill>
          <a:blip r:embed="rId2"/>
          <a:stretch>
            <a:fillRect/>
          </a:stretch>
        </p:blipFill>
        <p:spPr>
          <a:xfrm>
            <a:off x="0" y="-20378"/>
            <a:ext cx="14224653" cy="6898755"/>
          </a:xfrm>
          <a:prstGeom prst="rect">
            <a:avLst/>
          </a:prstGeom>
        </p:spPr>
      </p:pic>
      <p:sp>
        <p:nvSpPr>
          <p:cNvPr id="11" name="TextBox 10">
            <a:extLst>
              <a:ext uri="{FF2B5EF4-FFF2-40B4-BE49-F238E27FC236}">
                <a16:creationId xmlns:a16="http://schemas.microsoft.com/office/drawing/2014/main" id="{D03A592B-D7D7-DAAA-F3E0-2903A14F26C7}"/>
              </a:ext>
            </a:extLst>
          </p:cNvPr>
          <p:cNvSpPr txBox="1"/>
          <p:nvPr/>
        </p:nvSpPr>
        <p:spPr>
          <a:xfrm>
            <a:off x="4779774" y="5257800"/>
            <a:ext cx="2632452" cy="584775"/>
          </a:xfrm>
          <a:prstGeom prst="rect">
            <a:avLst/>
          </a:prstGeom>
          <a:noFill/>
        </p:spPr>
        <p:txBody>
          <a:bodyPr wrap="none" rtlCol="0">
            <a:spAutoFit/>
          </a:bodyPr>
          <a:lstStyle/>
          <a:p>
            <a:r>
              <a:rPr lang="en-US" sz="3200" b="1" dirty="0">
                <a:latin typeface="+mj-lt"/>
              </a:rPr>
              <a:t>11 Countries</a:t>
            </a:r>
          </a:p>
        </p:txBody>
      </p:sp>
    </p:spTree>
    <p:extLst>
      <p:ext uri="{BB962C8B-B14F-4D97-AF65-F5344CB8AC3E}">
        <p14:creationId xmlns:p14="http://schemas.microsoft.com/office/powerpoint/2010/main" val="12328262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ooter Placeholder 8">
            <a:extLst>
              <a:ext uri="{FF2B5EF4-FFF2-40B4-BE49-F238E27FC236}">
                <a16:creationId xmlns:a16="http://schemas.microsoft.com/office/drawing/2014/main" id="{7763C94E-F5A6-3407-772D-D1BB3859C146}"/>
              </a:ext>
            </a:extLst>
          </p:cNvPr>
          <p:cNvSpPr>
            <a:spLocks noGrp="1"/>
          </p:cNvSpPr>
          <p:nvPr>
            <p:ph type="ftr" sz="quarter" idx="3"/>
          </p:nvPr>
        </p:nvSpPr>
        <p:spPr>
          <a:xfrm rot="5400000">
            <a:off x="10541127" y="1408176"/>
            <a:ext cx="2770499" cy="365125"/>
          </a:xfrm>
        </p:spPr>
        <p:txBody>
          <a:bodyPr/>
          <a:lstStyle/>
          <a:p>
            <a:pPr>
              <a:spcAft>
                <a:spcPts val="600"/>
              </a:spcAft>
            </a:pPr>
            <a:r>
              <a:rPr lang="en-US" dirty="0"/>
              <a:t>MASALA KING</a:t>
            </a:r>
          </a:p>
        </p:txBody>
      </p:sp>
      <p:sp>
        <p:nvSpPr>
          <p:cNvPr id="35" name="Slide Number Placeholder 9">
            <a:extLst>
              <a:ext uri="{FF2B5EF4-FFF2-40B4-BE49-F238E27FC236}">
                <a16:creationId xmlns:a16="http://schemas.microsoft.com/office/drawing/2014/main" id="{62D3B6D7-1E43-5D48-86D8-6DAA4F78B6A4}"/>
              </a:ext>
            </a:extLst>
          </p:cNvPr>
          <p:cNvSpPr>
            <a:spLocks noGrp="1"/>
          </p:cNvSpPr>
          <p:nvPr>
            <p:ph type="sldNum" sz="quarter" idx="4"/>
          </p:nvPr>
        </p:nvSpPr>
        <p:spPr>
          <a:xfrm>
            <a:off x="11519019" y="3164804"/>
            <a:ext cx="545911" cy="580029"/>
          </a:xfrm>
        </p:spPr>
        <p:txBody>
          <a:bodyPr/>
          <a:lstStyle/>
          <a:p>
            <a:pPr>
              <a:spcAft>
                <a:spcPts val="600"/>
              </a:spcAft>
              <a:defRPr/>
            </a:pPr>
            <a:fld id="{8D1FC6F8-0BCD-47E9-9C64-690771D9C143}" type="slidenum">
              <a:rPr lang="en-US" smtClean="0"/>
              <a:pPr>
                <a:spcAft>
                  <a:spcPts val="600"/>
                </a:spcAft>
                <a:defRPr/>
              </a:pPr>
              <a:t>4</a:t>
            </a:fld>
            <a:endParaRPr lang="en-US"/>
          </a:p>
        </p:txBody>
      </p:sp>
      <p:sp>
        <p:nvSpPr>
          <p:cNvPr id="36" name="Date Placeholder 10">
            <a:extLst>
              <a:ext uri="{FF2B5EF4-FFF2-40B4-BE49-F238E27FC236}">
                <a16:creationId xmlns:a16="http://schemas.microsoft.com/office/drawing/2014/main" id="{E86FED41-A86D-95ED-206F-0A6C1B461F98}"/>
              </a:ext>
            </a:extLst>
          </p:cNvPr>
          <p:cNvSpPr>
            <a:spLocks noGrp="1"/>
          </p:cNvSpPr>
          <p:nvPr>
            <p:ph type="dt" sz="half" idx="2"/>
          </p:nvPr>
        </p:nvSpPr>
        <p:spPr>
          <a:xfrm rot="5400000">
            <a:off x="10595991" y="5074920"/>
            <a:ext cx="2647667" cy="365125"/>
          </a:xfrm>
        </p:spPr>
        <p:txBody>
          <a:bodyPr/>
          <a:lstStyle/>
          <a:p>
            <a:r>
              <a:rPr lang="en-US" dirty="0"/>
              <a:t>MARCH 29, 2024</a:t>
            </a:r>
            <a:endParaRPr lang="en-US" dirty="0">
              <a:solidFill>
                <a:schemeClr val="bg1"/>
              </a:solidFill>
              <a:latin typeface="+mj-lt"/>
            </a:endParaRPr>
          </a:p>
        </p:txBody>
      </p:sp>
      <p:sp>
        <p:nvSpPr>
          <p:cNvPr id="9" name="Flowchart: Connector 8">
            <a:extLst>
              <a:ext uri="{FF2B5EF4-FFF2-40B4-BE49-F238E27FC236}">
                <a16:creationId xmlns:a16="http://schemas.microsoft.com/office/drawing/2014/main" id="{366C13CC-7185-5238-46EC-0FAFC7B06FF5}"/>
              </a:ext>
            </a:extLst>
          </p:cNvPr>
          <p:cNvSpPr/>
          <p:nvPr/>
        </p:nvSpPr>
        <p:spPr>
          <a:xfrm>
            <a:off x="-4660097" y="1590738"/>
            <a:ext cx="3639966" cy="3530797"/>
          </a:xfrm>
          <a:prstGeom prst="flowChartConnector">
            <a:avLst/>
          </a:prstGeom>
          <a:gradFill>
            <a:gsLst>
              <a:gs pos="0">
                <a:schemeClr val="accent3">
                  <a:lumMod val="40000"/>
                  <a:lumOff val="60000"/>
                  <a:shade val="30000"/>
                  <a:satMod val="115000"/>
                </a:schemeClr>
              </a:gs>
              <a:gs pos="100000">
                <a:schemeClr val="accent3">
                  <a:lumMod val="40000"/>
                  <a:lumOff val="60000"/>
                  <a:shade val="100000"/>
                  <a:satMod val="115000"/>
                </a:schemeClr>
              </a:gs>
            </a:gsLst>
            <a:lin ang="81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4">
                    <a:lumMod val="50000"/>
                  </a:schemeClr>
                </a:solidFill>
              </a:rPr>
              <a:t>U.S. Music Revenue </a:t>
            </a:r>
            <a:r>
              <a:rPr lang="en-US" sz="6000" b="1" dirty="0">
                <a:solidFill>
                  <a:schemeClr val="accent4">
                    <a:lumMod val="50000"/>
                  </a:schemeClr>
                </a:solidFill>
              </a:rPr>
              <a:t>$26.2 </a:t>
            </a:r>
            <a:r>
              <a:rPr lang="en-US" sz="4000" b="1" dirty="0">
                <a:solidFill>
                  <a:schemeClr val="accent4">
                    <a:lumMod val="50000"/>
                  </a:schemeClr>
                </a:solidFill>
              </a:rPr>
              <a:t>BILLION</a:t>
            </a:r>
            <a:endParaRPr lang="en-US" sz="3600" b="1" dirty="0">
              <a:solidFill>
                <a:schemeClr val="accent4">
                  <a:lumMod val="50000"/>
                </a:schemeClr>
              </a:solidFill>
            </a:endParaRPr>
          </a:p>
        </p:txBody>
      </p:sp>
      <p:sp>
        <p:nvSpPr>
          <p:cNvPr id="13" name="Flowchart: Connector 12">
            <a:extLst>
              <a:ext uri="{FF2B5EF4-FFF2-40B4-BE49-F238E27FC236}">
                <a16:creationId xmlns:a16="http://schemas.microsoft.com/office/drawing/2014/main" id="{6FF4AED3-F039-D6D5-AE8F-9B39F9CC06B6}"/>
              </a:ext>
            </a:extLst>
          </p:cNvPr>
          <p:cNvSpPr/>
          <p:nvPr/>
        </p:nvSpPr>
        <p:spPr>
          <a:xfrm>
            <a:off x="12192000" y="-3101712"/>
            <a:ext cx="3299600" cy="3307201"/>
          </a:xfrm>
          <a:prstGeom prst="flowChartConnector">
            <a:avLst/>
          </a:prstGeom>
          <a:gradFill>
            <a:gsLst>
              <a:gs pos="7000">
                <a:schemeClr val="accent3">
                  <a:lumMod val="40000"/>
                  <a:lumOff val="60000"/>
                  <a:shade val="30000"/>
                  <a:satMod val="115000"/>
                </a:schemeClr>
              </a:gs>
              <a:gs pos="72000">
                <a:schemeClr val="accent3">
                  <a:lumMod val="50000"/>
                </a:schemeClr>
              </a:gs>
              <a:gs pos="100000">
                <a:schemeClr val="accent3">
                  <a:lumMod val="40000"/>
                  <a:lumOff val="60000"/>
                  <a:shade val="100000"/>
                  <a:satMod val="115000"/>
                </a:schemeClr>
              </a:gs>
            </a:gsLst>
            <a:lin ang="81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t>$4.5 BILLION </a:t>
            </a:r>
            <a:r>
              <a:rPr lang="en-US" sz="2400" dirty="0"/>
              <a:t>Indie Artists (50% of Spotify payouts)</a:t>
            </a:r>
            <a:endParaRPr lang="en-US" sz="3200" dirty="0"/>
          </a:p>
        </p:txBody>
      </p:sp>
      <p:sp>
        <p:nvSpPr>
          <p:cNvPr id="15" name="Flowchart: Connector 14">
            <a:extLst>
              <a:ext uri="{FF2B5EF4-FFF2-40B4-BE49-F238E27FC236}">
                <a16:creationId xmlns:a16="http://schemas.microsoft.com/office/drawing/2014/main" id="{57333E57-AB6A-8F1B-27E7-8DA3C646E37B}"/>
              </a:ext>
            </a:extLst>
          </p:cNvPr>
          <p:cNvSpPr/>
          <p:nvPr/>
        </p:nvSpPr>
        <p:spPr>
          <a:xfrm>
            <a:off x="4219543" y="7733369"/>
            <a:ext cx="3524287" cy="3307201"/>
          </a:xfrm>
          <a:prstGeom prst="flowChartConnector">
            <a:avLst/>
          </a:prstGeom>
          <a:gradFill>
            <a:gsLst>
              <a:gs pos="0">
                <a:schemeClr val="accent3">
                  <a:lumMod val="40000"/>
                  <a:lumOff val="60000"/>
                  <a:shade val="30000"/>
                  <a:satMod val="115000"/>
                </a:schemeClr>
              </a:gs>
              <a:gs pos="0">
                <a:schemeClr val="accent3">
                  <a:lumMod val="60000"/>
                  <a:lumOff val="40000"/>
                </a:schemeClr>
              </a:gs>
              <a:gs pos="61000">
                <a:schemeClr val="accent3">
                  <a:lumMod val="40000"/>
                  <a:lumOff val="60000"/>
                  <a:shade val="100000"/>
                  <a:satMod val="115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b="1" dirty="0"/>
              <a:t>RnB + HipHop 30.7%</a:t>
            </a:r>
          </a:p>
        </p:txBody>
      </p:sp>
      <p:sp>
        <p:nvSpPr>
          <p:cNvPr id="6" name="Title 1">
            <a:extLst>
              <a:ext uri="{FF2B5EF4-FFF2-40B4-BE49-F238E27FC236}">
                <a16:creationId xmlns:a16="http://schemas.microsoft.com/office/drawing/2014/main" id="{C86DB021-B044-DB02-F411-529308E27F51}"/>
              </a:ext>
            </a:extLst>
          </p:cNvPr>
          <p:cNvSpPr>
            <a:spLocks noGrp="1"/>
          </p:cNvSpPr>
          <p:nvPr>
            <p:ph type="title"/>
          </p:nvPr>
        </p:nvSpPr>
        <p:spPr>
          <a:xfrm>
            <a:off x="3135008" y="2667785"/>
            <a:ext cx="5921984" cy="2154095"/>
          </a:xfrm>
        </p:spPr>
        <p:txBody>
          <a:bodyPr/>
          <a:lstStyle/>
          <a:p>
            <a:r>
              <a:rPr lang="en-US" sz="8800" dirty="0">
                <a:solidFill>
                  <a:schemeClr val="accent6">
                    <a:lumMod val="60000"/>
                    <a:lumOff val="40000"/>
                  </a:schemeClr>
                </a:solidFill>
              </a:rPr>
              <a:t>industry</a:t>
            </a:r>
            <a:endParaRPr lang="en-US" sz="5400" dirty="0">
              <a:solidFill>
                <a:schemeClr val="accent6">
                  <a:lumMod val="60000"/>
                  <a:lumOff val="40000"/>
                </a:schemeClr>
              </a:solidFill>
            </a:endParaRPr>
          </a:p>
        </p:txBody>
      </p:sp>
    </p:spTree>
    <p:extLst>
      <p:ext uri="{BB962C8B-B14F-4D97-AF65-F5344CB8AC3E}">
        <p14:creationId xmlns:p14="http://schemas.microsoft.com/office/powerpoint/2010/main" val="131676058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ooter Placeholder 8">
            <a:extLst>
              <a:ext uri="{FF2B5EF4-FFF2-40B4-BE49-F238E27FC236}">
                <a16:creationId xmlns:a16="http://schemas.microsoft.com/office/drawing/2014/main" id="{7763C94E-F5A6-3407-772D-D1BB3859C146}"/>
              </a:ext>
            </a:extLst>
          </p:cNvPr>
          <p:cNvSpPr>
            <a:spLocks noGrp="1"/>
          </p:cNvSpPr>
          <p:nvPr>
            <p:ph type="ftr" sz="quarter" idx="3"/>
          </p:nvPr>
        </p:nvSpPr>
        <p:spPr>
          <a:xfrm rot="5400000">
            <a:off x="10541127" y="1408176"/>
            <a:ext cx="2770499" cy="365125"/>
          </a:xfrm>
        </p:spPr>
        <p:txBody>
          <a:bodyPr/>
          <a:lstStyle/>
          <a:p>
            <a:pPr>
              <a:spcAft>
                <a:spcPts val="600"/>
              </a:spcAft>
            </a:pPr>
            <a:r>
              <a:rPr lang="en-US" dirty="0"/>
              <a:t>MASALA KING</a:t>
            </a:r>
          </a:p>
        </p:txBody>
      </p:sp>
      <p:sp>
        <p:nvSpPr>
          <p:cNvPr id="35" name="Slide Number Placeholder 9">
            <a:extLst>
              <a:ext uri="{FF2B5EF4-FFF2-40B4-BE49-F238E27FC236}">
                <a16:creationId xmlns:a16="http://schemas.microsoft.com/office/drawing/2014/main" id="{62D3B6D7-1E43-5D48-86D8-6DAA4F78B6A4}"/>
              </a:ext>
            </a:extLst>
          </p:cNvPr>
          <p:cNvSpPr>
            <a:spLocks noGrp="1"/>
          </p:cNvSpPr>
          <p:nvPr>
            <p:ph type="sldNum" sz="quarter" idx="4"/>
          </p:nvPr>
        </p:nvSpPr>
        <p:spPr>
          <a:xfrm>
            <a:off x="11519019" y="3164804"/>
            <a:ext cx="545911" cy="580029"/>
          </a:xfrm>
        </p:spPr>
        <p:txBody>
          <a:bodyPr/>
          <a:lstStyle/>
          <a:p>
            <a:pPr>
              <a:spcAft>
                <a:spcPts val="600"/>
              </a:spcAft>
              <a:defRPr/>
            </a:pPr>
            <a:fld id="{8D1FC6F8-0BCD-47E9-9C64-690771D9C143}" type="slidenum">
              <a:rPr lang="en-US" smtClean="0"/>
              <a:pPr>
                <a:spcAft>
                  <a:spcPts val="600"/>
                </a:spcAft>
                <a:defRPr/>
              </a:pPr>
              <a:t>5</a:t>
            </a:fld>
            <a:endParaRPr lang="en-US"/>
          </a:p>
        </p:txBody>
      </p:sp>
      <p:sp>
        <p:nvSpPr>
          <p:cNvPr id="36" name="Date Placeholder 10">
            <a:extLst>
              <a:ext uri="{FF2B5EF4-FFF2-40B4-BE49-F238E27FC236}">
                <a16:creationId xmlns:a16="http://schemas.microsoft.com/office/drawing/2014/main" id="{E86FED41-A86D-95ED-206F-0A6C1B461F98}"/>
              </a:ext>
            </a:extLst>
          </p:cNvPr>
          <p:cNvSpPr>
            <a:spLocks noGrp="1"/>
          </p:cNvSpPr>
          <p:nvPr>
            <p:ph type="dt" sz="half" idx="2"/>
          </p:nvPr>
        </p:nvSpPr>
        <p:spPr>
          <a:xfrm rot="5400000">
            <a:off x="10595991" y="5074920"/>
            <a:ext cx="2647667" cy="365125"/>
          </a:xfrm>
        </p:spPr>
        <p:txBody>
          <a:bodyPr/>
          <a:lstStyle/>
          <a:p>
            <a:r>
              <a:rPr lang="en-US" dirty="0"/>
              <a:t>MARCH 29, 2024</a:t>
            </a:r>
            <a:endParaRPr lang="en-US" dirty="0">
              <a:solidFill>
                <a:schemeClr val="bg1"/>
              </a:solidFill>
              <a:latin typeface="+mj-lt"/>
            </a:endParaRPr>
          </a:p>
        </p:txBody>
      </p:sp>
      <p:sp>
        <p:nvSpPr>
          <p:cNvPr id="9" name="Flowchart: Connector 8">
            <a:extLst>
              <a:ext uri="{FF2B5EF4-FFF2-40B4-BE49-F238E27FC236}">
                <a16:creationId xmlns:a16="http://schemas.microsoft.com/office/drawing/2014/main" id="{366C13CC-7185-5238-46EC-0FAFC7B06FF5}"/>
              </a:ext>
            </a:extLst>
          </p:cNvPr>
          <p:cNvSpPr/>
          <p:nvPr/>
        </p:nvSpPr>
        <p:spPr>
          <a:xfrm>
            <a:off x="83061" y="1859042"/>
            <a:ext cx="3639966" cy="3530797"/>
          </a:xfrm>
          <a:prstGeom prst="flowChartConnector">
            <a:avLst/>
          </a:prstGeom>
          <a:gradFill>
            <a:gsLst>
              <a:gs pos="0">
                <a:schemeClr val="accent3">
                  <a:lumMod val="40000"/>
                  <a:lumOff val="60000"/>
                  <a:shade val="30000"/>
                  <a:satMod val="115000"/>
                </a:schemeClr>
              </a:gs>
              <a:gs pos="100000">
                <a:schemeClr val="accent3">
                  <a:lumMod val="40000"/>
                  <a:lumOff val="60000"/>
                  <a:shade val="100000"/>
                  <a:satMod val="115000"/>
                </a:schemeClr>
              </a:gs>
            </a:gsLst>
            <a:lin ang="81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accent4">
                    <a:lumMod val="50000"/>
                  </a:schemeClr>
                </a:solidFill>
              </a:rPr>
              <a:t>U.S. Music Revenue </a:t>
            </a:r>
            <a:r>
              <a:rPr lang="en-US" sz="6000" b="1" dirty="0">
                <a:solidFill>
                  <a:schemeClr val="accent4">
                    <a:lumMod val="50000"/>
                  </a:schemeClr>
                </a:solidFill>
              </a:rPr>
              <a:t>$26.2 </a:t>
            </a:r>
            <a:r>
              <a:rPr lang="en-US" sz="4000" b="1" dirty="0">
                <a:solidFill>
                  <a:schemeClr val="accent4">
                    <a:lumMod val="50000"/>
                  </a:schemeClr>
                </a:solidFill>
              </a:rPr>
              <a:t>BILLION</a:t>
            </a:r>
            <a:endParaRPr lang="en-US" sz="3600" b="1" dirty="0">
              <a:solidFill>
                <a:schemeClr val="accent4">
                  <a:lumMod val="50000"/>
                </a:schemeClr>
              </a:solidFill>
            </a:endParaRPr>
          </a:p>
        </p:txBody>
      </p:sp>
      <p:sp>
        <p:nvSpPr>
          <p:cNvPr id="13" name="Flowchart: Connector 12">
            <a:extLst>
              <a:ext uri="{FF2B5EF4-FFF2-40B4-BE49-F238E27FC236}">
                <a16:creationId xmlns:a16="http://schemas.microsoft.com/office/drawing/2014/main" id="{6FF4AED3-F039-D6D5-AE8F-9B39F9CC06B6}"/>
              </a:ext>
            </a:extLst>
          </p:cNvPr>
          <p:cNvSpPr/>
          <p:nvPr/>
        </p:nvSpPr>
        <p:spPr>
          <a:xfrm>
            <a:off x="7972458" y="1859042"/>
            <a:ext cx="3299600" cy="3307201"/>
          </a:xfrm>
          <a:prstGeom prst="flowChartConnector">
            <a:avLst/>
          </a:prstGeom>
          <a:gradFill>
            <a:gsLst>
              <a:gs pos="7000">
                <a:schemeClr val="accent3">
                  <a:lumMod val="40000"/>
                  <a:lumOff val="60000"/>
                  <a:shade val="30000"/>
                  <a:satMod val="115000"/>
                </a:schemeClr>
              </a:gs>
              <a:gs pos="72000">
                <a:schemeClr val="accent3">
                  <a:lumMod val="50000"/>
                </a:schemeClr>
              </a:gs>
              <a:gs pos="100000">
                <a:schemeClr val="accent3">
                  <a:lumMod val="40000"/>
                  <a:lumOff val="60000"/>
                  <a:shade val="100000"/>
                  <a:satMod val="115000"/>
                </a:schemeClr>
              </a:gs>
            </a:gsLst>
            <a:lin ang="81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t>$4.5 BILLION </a:t>
            </a:r>
            <a:r>
              <a:rPr lang="en-US" sz="2400" dirty="0"/>
              <a:t>Indie Artists (50% of Spotify payouts)</a:t>
            </a:r>
            <a:endParaRPr lang="en-US" sz="3200" dirty="0"/>
          </a:p>
        </p:txBody>
      </p:sp>
      <p:sp>
        <p:nvSpPr>
          <p:cNvPr id="15" name="Flowchart: Connector 14">
            <a:extLst>
              <a:ext uri="{FF2B5EF4-FFF2-40B4-BE49-F238E27FC236}">
                <a16:creationId xmlns:a16="http://schemas.microsoft.com/office/drawing/2014/main" id="{57333E57-AB6A-8F1B-27E7-8DA3C646E37B}"/>
              </a:ext>
            </a:extLst>
          </p:cNvPr>
          <p:cNvSpPr/>
          <p:nvPr/>
        </p:nvSpPr>
        <p:spPr>
          <a:xfrm>
            <a:off x="4085599" y="1859042"/>
            <a:ext cx="3524287" cy="3307201"/>
          </a:xfrm>
          <a:prstGeom prst="flowChartConnector">
            <a:avLst/>
          </a:prstGeom>
          <a:gradFill>
            <a:gsLst>
              <a:gs pos="0">
                <a:schemeClr val="accent3">
                  <a:lumMod val="40000"/>
                  <a:lumOff val="60000"/>
                  <a:shade val="30000"/>
                  <a:satMod val="115000"/>
                </a:schemeClr>
              </a:gs>
              <a:gs pos="0">
                <a:schemeClr val="accent3">
                  <a:lumMod val="60000"/>
                  <a:lumOff val="40000"/>
                </a:schemeClr>
              </a:gs>
              <a:gs pos="61000">
                <a:schemeClr val="accent3">
                  <a:lumMod val="40000"/>
                  <a:lumOff val="60000"/>
                  <a:shade val="100000"/>
                  <a:satMod val="115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b="1" dirty="0"/>
              <a:t>RnB + HipHop 30.7%</a:t>
            </a:r>
          </a:p>
        </p:txBody>
      </p:sp>
      <p:sp>
        <p:nvSpPr>
          <p:cNvPr id="6" name="Title 1">
            <a:extLst>
              <a:ext uri="{FF2B5EF4-FFF2-40B4-BE49-F238E27FC236}">
                <a16:creationId xmlns:a16="http://schemas.microsoft.com/office/drawing/2014/main" id="{C86DB021-B044-DB02-F411-529308E27F51}"/>
              </a:ext>
            </a:extLst>
          </p:cNvPr>
          <p:cNvSpPr>
            <a:spLocks noGrp="1"/>
          </p:cNvSpPr>
          <p:nvPr>
            <p:ph type="title"/>
          </p:nvPr>
        </p:nvSpPr>
        <p:spPr>
          <a:xfrm>
            <a:off x="4219543" y="494512"/>
            <a:ext cx="3752914" cy="1096226"/>
          </a:xfrm>
        </p:spPr>
        <p:txBody>
          <a:bodyPr/>
          <a:lstStyle/>
          <a:p>
            <a:r>
              <a:rPr lang="en-US" sz="4800" dirty="0">
                <a:solidFill>
                  <a:schemeClr val="accent6">
                    <a:lumMod val="60000"/>
                    <a:lumOff val="40000"/>
                  </a:schemeClr>
                </a:solidFill>
              </a:rPr>
              <a:t>industry</a:t>
            </a:r>
            <a:endParaRPr lang="en-US" dirty="0">
              <a:solidFill>
                <a:schemeClr val="accent6">
                  <a:lumMod val="60000"/>
                  <a:lumOff val="40000"/>
                </a:schemeClr>
              </a:solidFill>
            </a:endParaRPr>
          </a:p>
        </p:txBody>
      </p:sp>
      <p:sp>
        <p:nvSpPr>
          <p:cNvPr id="2" name="Title 1">
            <a:extLst>
              <a:ext uri="{FF2B5EF4-FFF2-40B4-BE49-F238E27FC236}">
                <a16:creationId xmlns:a16="http://schemas.microsoft.com/office/drawing/2014/main" id="{E8BC8348-BD97-4FC0-B50A-43EA92C45570}"/>
              </a:ext>
            </a:extLst>
          </p:cNvPr>
          <p:cNvSpPr txBox="1">
            <a:spLocks/>
          </p:cNvSpPr>
          <p:nvPr/>
        </p:nvSpPr>
        <p:spPr>
          <a:xfrm>
            <a:off x="332643" y="1355576"/>
            <a:ext cx="4467058" cy="580500"/>
          </a:xfrm>
          <a:prstGeom prst="rect">
            <a:avLst/>
          </a:prstGeom>
        </p:spPr>
        <p:txBody>
          <a:bodyPr/>
          <a:lstStyle>
            <a:lvl1pPr algn="l" defTabSz="914400" rtl="0" eaLnBrk="1" latinLnBrk="0" hangingPunct="1">
              <a:lnSpc>
                <a:spcPct val="90000"/>
              </a:lnSpc>
              <a:spcBef>
                <a:spcPct val="0"/>
              </a:spcBef>
              <a:buNone/>
              <a:defRPr sz="2800" kern="1200" cap="all" spc="400" baseline="0">
                <a:solidFill>
                  <a:schemeClr val="bg1"/>
                </a:solidFill>
                <a:latin typeface="+mj-lt"/>
                <a:ea typeface="+mj-ea"/>
                <a:cs typeface="+mj-cs"/>
              </a:defRPr>
            </a:lvl1pPr>
          </a:lstStyle>
          <a:p>
            <a:r>
              <a:rPr lang="en-US" sz="1800" dirty="0">
                <a:solidFill>
                  <a:schemeClr val="bg1">
                    <a:lumMod val="65000"/>
                  </a:schemeClr>
                </a:solidFill>
              </a:rPr>
              <a:t>According to IFPI</a:t>
            </a:r>
            <a:endParaRPr lang="en-US" sz="1050" dirty="0">
              <a:solidFill>
                <a:schemeClr val="bg1">
                  <a:lumMod val="65000"/>
                </a:schemeClr>
              </a:solidFill>
            </a:endParaRPr>
          </a:p>
        </p:txBody>
      </p:sp>
    </p:spTree>
    <p:extLst>
      <p:ext uri="{BB962C8B-B14F-4D97-AF65-F5344CB8AC3E}">
        <p14:creationId xmlns:p14="http://schemas.microsoft.com/office/powerpoint/2010/main" val="19933030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FC87441-D178-7357-2711-197E339783BD}"/>
              </a:ext>
            </a:extLst>
          </p:cNvPr>
          <p:cNvSpPr>
            <a:spLocks noGrp="1"/>
          </p:cNvSpPr>
          <p:nvPr>
            <p:ph type="body" sz="quarter" idx="26"/>
          </p:nvPr>
        </p:nvSpPr>
        <p:spPr>
          <a:xfrm>
            <a:off x="978540" y="2813061"/>
            <a:ext cx="3196865" cy="1048575"/>
          </a:xfrm>
        </p:spPr>
        <p:txBody>
          <a:bodyPr/>
          <a:lstStyle/>
          <a:p>
            <a:r>
              <a:rPr lang="en-US" sz="2400" dirty="0"/>
              <a:t>livestreaming</a:t>
            </a:r>
          </a:p>
        </p:txBody>
      </p:sp>
      <p:sp>
        <p:nvSpPr>
          <p:cNvPr id="17" name="Text Placeholder 16">
            <a:extLst>
              <a:ext uri="{FF2B5EF4-FFF2-40B4-BE49-F238E27FC236}">
                <a16:creationId xmlns:a16="http://schemas.microsoft.com/office/drawing/2014/main" id="{9F7B375D-265F-FC8E-AB0A-CA33C74F936A}"/>
              </a:ext>
            </a:extLst>
          </p:cNvPr>
          <p:cNvSpPr>
            <a:spLocks noGrp="1"/>
          </p:cNvSpPr>
          <p:nvPr>
            <p:ph type="body" sz="quarter" idx="27"/>
          </p:nvPr>
        </p:nvSpPr>
        <p:spPr>
          <a:xfrm>
            <a:off x="4649167" y="2813061"/>
            <a:ext cx="3196865" cy="1048575"/>
          </a:xfrm>
        </p:spPr>
        <p:txBody>
          <a:bodyPr/>
          <a:lstStyle/>
          <a:p>
            <a:r>
              <a:rPr lang="en-US" sz="2400" dirty="0"/>
              <a:t>Content creation</a:t>
            </a:r>
          </a:p>
        </p:txBody>
      </p:sp>
      <p:sp>
        <p:nvSpPr>
          <p:cNvPr id="7" name="Footer Placeholder 6">
            <a:extLst>
              <a:ext uri="{FF2B5EF4-FFF2-40B4-BE49-F238E27FC236}">
                <a16:creationId xmlns:a16="http://schemas.microsoft.com/office/drawing/2014/main" id="{AF4E8C1F-97DE-4A9A-A436-F8ABE6B170E6}"/>
              </a:ext>
            </a:extLst>
          </p:cNvPr>
          <p:cNvSpPr>
            <a:spLocks noGrp="1"/>
          </p:cNvSpPr>
          <p:nvPr>
            <p:ph type="ftr" sz="quarter" idx="3"/>
          </p:nvPr>
        </p:nvSpPr>
        <p:spPr/>
        <p:txBody>
          <a:bodyPr/>
          <a:lstStyle/>
          <a:p>
            <a:r>
              <a:rPr lang="en-US"/>
              <a:t>PRESENTATION TITLE</a:t>
            </a:r>
            <a:endParaRPr lang="en-US" dirty="0"/>
          </a:p>
        </p:txBody>
      </p:sp>
      <p:sp>
        <p:nvSpPr>
          <p:cNvPr id="8" name="Slide Number Placeholder 7">
            <a:extLst>
              <a:ext uri="{FF2B5EF4-FFF2-40B4-BE49-F238E27FC236}">
                <a16:creationId xmlns:a16="http://schemas.microsoft.com/office/drawing/2014/main" id="{B5515A27-C81B-6097-FFB5-832929FE0186}"/>
              </a:ext>
            </a:extLst>
          </p:cNvPr>
          <p:cNvSpPr>
            <a:spLocks noGrp="1"/>
          </p:cNvSpPr>
          <p:nvPr>
            <p:ph type="sldNum" sz="quarter" idx="4"/>
          </p:nvPr>
        </p:nvSpPr>
        <p:spPr/>
        <p:txBody>
          <a:bodyPr/>
          <a:lstStyle/>
          <a:p>
            <a:pPr>
              <a:defRPr/>
            </a:pPr>
            <a:fld id="{8D1FC6F8-0BCD-47E9-9C64-690771D9C143}" type="slidenum">
              <a:rPr lang="en-US" smtClean="0"/>
              <a:pPr>
                <a:defRPr/>
              </a:pPr>
              <a:t>6</a:t>
            </a:fld>
            <a:endParaRPr lang="en-US" dirty="0"/>
          </a:p>
        </p:txBody>
      </p:sp>
      <p:sp>
        <p:nvSpPr>
          <p:cNvPr id="9" name="Date Placeholder 8">
            <a:extLst>
              <a:ext uri="{FF2B5EF4-FFF2-40B4-BE49-F238E27FC236}">
                <a16:creationId xmlns:a16="http://schemas.microsoft.com/office/drawing/2014/main" id="{53599017-0D73-D3D3-352D-2FF0514617D3}"/>
              </a:ext>
            </a:extLst>
          </p:cNvPr>
          <p:cNvSpPr>
            <a:spLocks noGrp="1"/>
          </p:cNvSpPr>
          <p:nvPr>
            <p:ph type="dt" sz="half" idx="2"/>
          </p:nvPr>
        </p:nvSpPr>
        <p:spPr/>
        <p:txBody>
          <a:bodyPr/>
          <a:lstStyle/>
          <a:p>
            <a:pPr>
              <a:defRPr/>
            </a:pPr>
            <a:r>
              <a:rPr lang="en-US" cap="all"/>
              <a:t>May 21, 20XX</a:t>
            </a:r>
            <a:endParaRPr lang="en-US" cap="all" dirty="0"/>
          </a:p>
        </p:txBody>
      </p:sp>
      <p:pic>
        <p:nvPicPr>
          <p:cNvPr id="21" name="0404 (1)">
            <a:hlinkClick r:id="" action="ppaction://media"/>
            <a:extLst>
              <a:ext uri="{FF2B5EF4-FFF2-40B4-BE49-F238E27FC236}">
                <a16:creationId xmlns:a16="http://schemas.microsoft.com/office/drawing/2014/main" id="{DE6D3477-51A7-2449-4A2F-8BB0EAC1C99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804398" y="25817"/>
            <a:ext cx="3857625" cy="6858000"/>
          </a:xfrm>
          <a:prstGeom prst="rect">
            <a:avLst/>
          </a:prstGeom>
        </p:spPr>
      </p:pic>
      <p:pic>
        <p:nvPicPr>
          <p:cNvPr id="22" name="Picture 21" descr="A person sitting at a desk with a guitar&#10;&#10;Description automatically generated">
            <a:extLst>
              <a:ext uri="{FF2B5EF4-FFF2-40B4-BE49-F238E27FC236}">
                <a16:creationId xmlns:a16="http://schemas.microsoft.com/office/drawing/2014/main" id="{B9FF8452-5DAE-DB64-340F-2B84AD811C90}"/>
              </a:ext>
            </a:extLst>
          </p:cNvPr>
          <p:cNvPicPr>
            <a:picLocks noChangeAspect="1"/>
          </p:cNvPicPr>
          <p:nvPr/>
        </p:nvPicPr>
        <p:blipFill>
          <a:blip r:embed="rId5"/>
          <a:stretch>
            <a:fillRect/>
          </a:stretch>
        </p:blipFill>
        <p:spPr>
          <a:xfrm>
            <a:off x="-99138" y="7449597"/>
            <a:ext cx="5347502" cy="3714931"/>
          </a:xfrm>
          <a:prstGeom prst="rect">
            <a:avLst/>
          </a:prstGeom>
        </p:spPr>
      </p:pic>
      <p:sp>
        <p:nvSpPr>
          <p:cNvPr id="23" name="Text Placeholder 16">
            <a:extLst>
              <a:ext uri="{FF2B5EF4-FFF2-40B4-BE49-F238E27FC236}">
                <a16:creationId xmlns:a16="http://schemas.microsoft.com/office/drawing/2014/main" id="{321ED23D-D85B-A5CC-DADD-78969341490F}"/>
              </a:ext>
            </a:extLst>
          </p:cNvPr>
          <p:cNvSpPr txBox="1">
            <a:spLocks/>
          </p:cNvSpPr>
          <p:nvPr/>
        </p:nvSpPr>
        <p:spPr>
          <a:xfrm>
            <a:off x="8322154" y="2813062"/>
            <a:ext cx="3196865" cy="1048575"/>
          </a:xfrm>
          <a:prstGeom prst="rect">
            <a:avLst/>
          </a:prstGeom>
        </p:spPr>
        <p:txBody>
          <a:bodyPr anchor="ctr"/>
          <a:lstStyle>
            <a:lvl1pPr marL="0" indent="0" algn="ctr" defTabSz="914400" rtl="0" eaLnBrk="1" latinLnBrk="0" hangingPunct="1">
              <a:lnSpc>
                <a:spcPct val="100000"/>
              </a:lnSpc>
              <a:spcBef>
                <a:spcPts val="1000"/>
              </a:spcBef>
              <a:buFont typeface="Arial" panose="020B0604020202020204" pitchFamily="34" charset="0"/>
              <a:buNone/>
              <a:defRPr sz="1600" kern="1200" cap="all" spc="200" baseline="0">
                <a:solidFill>
                  <a:schemeClr val="accent6"/>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Collaborators</a:t>
            </a:r>
          </a:p>
          <a:p>
            <a:r>
              <a:rPr lang="en-US" sz="2400" dirty="0"/>
              <a:t>+ </a:t>
            </a:r>
          </a:p>
          <a:p>
            <a:r>
              <a:rPr lang="en-US" sz="2400" dirty="0"/>
              <a:t>their feeds</a:t>
            </a:r>
          </a:p>
        </p:txBody>
      </p:sp>
      <p:sp>
        <p:nvSpPr>
          <p:cNvPr id="24" name="TextBox 23">
            <a:extLst>
              <a:ext uri="{FF2B5EF4-FFF2-40B4-BE49-F238E27FC236}">
                <a16:creationId xmlns:a16="http://schemas.microsoft.com/office/drawing/2014/main" id="{548B17E9-B98C-24FE-FDF6-8866476E98F6}"/>
              </a:ext>
            </a:extLst>
          </p:cNvPr>
          <p:cNvSpPr txBox="1"/>
          <p:nvPr/>
        </p:nvSpPr>
        <p:spPr>
          <a:xfrm>
            <a:off x="4064033" y="1093696"/>
            <a:ext cx="4063933" cy="646331"/>
          </a:xfrm>
          <a:prstGeom prst="rect">
            <a:avLst/>
          </a:prstGeom>
          <a:noFill/>
        </p:spPr>
        <p:txBody>
          <a:bodyPr wrap="none" rtlCol="0">
            <a:spAutoFit/>
          </a:bodyPr>
          <a:lstStyle/>
          <a:p>
            <a:r>
              <a:rPr lang="en-US" sz="3600" dirty="0">
                <a:solidFill>
                  <a:schemeClr val="bg2"/>
                </a:solidFill>
                <a:latin typeface="+mj-lt"/>
              </a:rPr>
              <a:t>MARKETING PLAN</a:t>
            </a:r>
          </a:p>
        </p:txBody>
      </p:sp>
    </p:spTree>
    <p:extLst>
      <p:ext uri="{BB962C8B-B14F-4D97-AF65-F5344CB8AC3E}">
        <p14:creationId xmlns:p14="http://schemas.microsoft.com/office/powerpoint/2010/main" val="178684849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589"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1"/>
                                        </p:tgtEl>
                                      </p:cBhvr>
                                    </p:cmd>
                                  </p:childTnLst>
                                </p:cTn>
                              </p:par>
                            </p:childTnLst>
                          </p:cTn>
                        </p:par>
                      </p:childTnLst>
                    </p:cTn>
                  </p:par>
                </p:childTnLst>
              </p:cTn>
              <p:nextCondLst>
                <p:cond evt="onClick" delay="0">
                  <p:tgtEl>
                    <p:spTgt spid="21"/>
                  </p:tgtEl>
                </p:cond>
              </p:nextCondLst>
            </p:seq>
            <p:video>
              <p:cMediaNode vol="80000">
                <p:cTn id="12" fill="hold" display="0">
                  <p:stCondLst>
                    <p:cond delay="indefinite"/>
                  </p:stCondLst>
                </p:cTn>
                <p:tgtEl>
                  <p:spTgt spid="21"/>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9">
            <a:extLst>
              <a:ext uri="{FF2B5EF4-FFF2-40B4-BE49-F238E27FC236}">
                <a16:creationId xmlns:a16="http://schemas.microsoft.com/office/drawing/2014/main" id="{23C65E49-BA1B-9FF3-9288-530A9320683D}"/>
              </a:ext>
            </a:extLst>
          </p:cNvPr>
          <p:cNvSpPr>
            <a:spLocks noGrp="1"/>
          </p:cNvSpPr>
          <p:nvPr>
            <p:ph type="ftr" sz="quarter" idx="3"/>
          </p:nvPr>
        </p:nvSpPr>
        <p:spPr/>
        <p:txBody>
          <a:bodyPr/>
          <a:lstStyle/>
          <a:p>
            <a:r>
              <a:rPr lang="en-US"/>
              <a:t>PRESENTATION TITLE</a:t>
            </a:r>
            <a:endParaRPr lang="en-US" dirty="0"/>
          </a:p>
        </p:txBody>
      </p:sp>
      <p:sp>
        <p:nvSpPr>
          <p:cNvPr id="11" name="Slide Number Placeholder 10">
            <a:extLst>
              <a:ext uri="{FF2B5EF4-FFF2-40B4-BE49-F238E27FC236}">
                <a16:creationId xmlns:a16="http://schemas.microsoft.com/office/drawing/2014/main" id="{B9E978F8-DEA2-CB01-B3D3-BCC20A7FC029}"/>
              </a:ext>
            </a:extLst>
          </p:cNvPr>
          <p:cNvSpPr>
            <a:spLocks noGrp="1"/>
          </p:cNvSpPr>
          <p:nvPr>
            <p:ph type="sldNum" sz="quarter" idx="4"/>
          </p:nvPr>
        </p:nvSpPr>
        <p:spPr/>
        <p:txBody>
          <a:bodyPr/>
          <a:lstStyle/>
          <a:p>
            <a:pPr>
              <a:defRPr/>
            </a:pPr>
            <a:fld id="{8D1FC6F8-0BCD-47E9-9C64-690771D9C143}" type="slidenum">
              <a:rPr lang="en-US" smtClean="0"/>
              <a:pPr>
                <a:defRPr/>
              </a:pPr>
              <a:t>7</a:t>
            </a:fld>
            <a:endParaRPr lang="en-US" dirty="0"/>
          </a:p>
        </p:txBody>
      </p:sp>
      <p:sp>
        <p:nvSpPr>
          <p:cNvPr id="12" name="Date Placeholder 11">
            <a:extLst>
              <a:ext uri="{FF2B5EF4-FFF2-40B4-BE49-F238E27FC236}">
                <a16:creationId xmlns:a16="http://schemas.microsoft.com/office/drawing/2014/main" id="{122CEE6F-34C8-6167-5212-9A9BCE5E735F}"/>
              </a:ext>
            </a:extLst>
          </p:cNvPr>
          <p:cNvSpPr>
            <a:spLocks noGrp="1"/>
          </p:cNvSpPr>
          <p:nvPr>
            <p:ph type="dt" sz="half" idx="2"/>
          </p:nvPr>
        </p:nvSpPr>
        <p:spPr/>
        <p:txBody>
          <a:bodyPr/>
          <a:lstStyle/>
          <a:p>
            <a:pPr>
              <a:defRPr/>
            </a:pPr>
            <a:r>
              <a:rPr lang="en-US" cap="all"/>
              <a:t>May 21, 20XX</a:t>
            </a:r>
            <a:endParaRPr lang="en-US" cap="all" dirty="0"/>
          </a:p>
        </p:txBody>
      </p:sp>
      <p:pic>
        <p:nvPicPr>
          <p:cNvPr id="21" name="0404 (1)">
            <a:hlinkClick r:id="" action="ppaction://media"/>
            <a:extLst>
              <a:ext uri="{FF2B5EF4-FFF2-40B4-BE49-F238E27FC236}">
                <a16:creationId xmlns:a16="http://schemas.microsoft.com/office/drawing/2014/main" id="{09712334-967F-8D97-8B08-CEF22466774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341654" y="0"/>
            <a:ext cx="3857625" cy="6858000"/>
          </a:xfrm>
          <a:prstGeom prst="rect">
            <a:avLst/>
          </a:prstGeom>
        </p:spPr>
      </p:pic>
      <p:pic>
        <p:nvPicPr>
          <p:cNvPr id="13" name="Picture 12" descr="A person sitting at a desk with a guitar&#10;&#10;Description automatically generated">
            <a:extLst>
              <a:ext uri="{FF2B5EF4-FFF2-40B4-BE49-F238E27FC236}">
                <a16:creationId xmlns:a16="http://schemas.microsoft.com/office/drawing/2014/main" id="{DE7909FB-3770-C470-98D9-6A420DA9677A}"/>
              </a:ext>
            </a:extLst>
          </p:cNvPr>
          <p:cNvPicPr>
            <a:picLocks noChangeAspect="1"/>
          </p:cNvPicPr>
          <p:nvPr/>
        </p:nvPicPr>
        <p:blipFill>
          <a:blip r:embed="rId5"/>
          <a:stretch>
            <a:fillRect/>
          </a:stretch>
        </p:blipFill>
        <p:spPr>
          <a:xfrm>
            <a:off x="0" y="8013647"/>
            <a:ext cx="5347502" cy="3714931"/>
          </a:xfrm>
          <a:prstGeom prst="rect">
            <a:avLst/>
          </a:prstGeom>
        </p:spPr>
      </p:pic>
      <p:sp>
        <p:nvSpPr>
          <p:cNvPr id="22" name="TextBox 21">
            <a:extLst>
              <a:ext uri="{FF2B5EF4-FFF2-40B4-BE49-F238E27FC236}">
                <a16:creationId xmlns:a16="http://schemas.microsoft.com/office/drawing/2014/main" id="{3A2E5775-3CF4-0731-6D5A-6BB69A8E7750}"/>
              </a:ext>
            </a:extLst>
          </p:cNvPr>
          <p:cNvSpPr txBox="1"/>
          <p:nvPr/>
        </p:nvSpPr>
        <p:spPr>
          <a:xfrm>
            <a:off x="715166" y="2415884"/>
            <a:ext cx="3438762" cy="1631216"/>
          </a:xfrm>
          <a:prstGeom prst="rect">
            <a:avLst/>
          </a:prstGeom>
          <a:noFill/>
        </p:spPr>
        <p:txBody>
          <a:bodyPr wrap="none" rtlCol="0">
            <a:spAutoFit/>
          </a:bodyPr>
          <a:lstStyle/>
          <a:p>
            <a:r>
              <a:rPr lang="en-US" sz="4400" dirty="0">
                <a:solidFill>
                  <a:schemeClr val="accent6"/>
                </a:solidFill>
                <a:latin typeface="+mj-lt"/>
              </a:rPr>
              <a:t>TWITCH</a:t>
            </a:r>
          </a:p>
          <a:p>
            <a:pPr marL="457200" indent="-457200">
              <a:buFontTx/>
              <a:buChar char="-"/>
            </a:pPr>
            <a:r>
              <a:rPr lang="en-US" sz="2800" dirty="0">
                <a:solidFill>
                  <a:schemeClr val="bg1"/>
                </a:solidFill>
                <a:latin typeface="+mj-lt"/>
              </a:rPr>
              <a:t>140M</a:t>
            </a:r>
            <a:r>
              <a:rPr lang="en-US" dirty="0">
                <a:solidFill>
                  <a:schemeClr val="bg1"/>
                </a:solidFill>
                <a:latin typeface="+mj-lt"/>
              </a:rPr>
              <a:t> monthly viewers</a:t>
            </a:r>
          </a:p>
          <a:p>
            <a:pPr marL="457200" indent="-457200">
              <a:buFontTx/>
              <a:buChar char="-"/>
            </a:pPr>
            <a:r>
              <a:rPr lang="en-US" sz="2800" dirty="0">
                <a:solidFill>
                  <a:schemeClr val="bg1"/>
                </a:solidFill>
                <a:latin typeface="+mj-lt"/>
              </a:rPr>
              <a:t>30M</a:t>
            </a:r>
            <a:r>
              <a:rPr lang="en-US" dirty="0">
                <a:solidFill>
                  <a:schemeClr val="bg1"/>
                </a:solidFill>
                <a:latin typeface="+mj-lt"/>
              </a:rPr>
              <a:t> daily viewers</a:t>
            </a:r>
          </a:p>
        </p:txBody>
      </p:sp>
      <p:sp>
        <p:nvSpPr>
          <p:cNvPr id="23" name="TextBox 22">
            <a:extLst>
              <a:ext uri="{FF2B5EF4-FFF2-40B4-BE49-F238E27FC236}">
                <a16:creationId xmlns:a16="http://schemas.microsoft.com/office/drawing/2014/main" id="{2CA29FE7-0C53-6ED9-42AD-72904E8842A9}"/>
              </a:ext>
            </a:extLst>
          </p:cNvPr>
          <p:cNvSpPr txBox="1"/>
          <p:nvPr/>
        </p:nvSpPr>
        <p:spPr>
          <a:xfrm>
            <a:off x="6753205" y="2231218"/>
            <a:ext cx="2557110" cy="1261884"/>
          </a:xfrm>
          <a:prstGeom prst="rect">
            <a:avLst/>
          </a:prstGeom>
          <a:noFill/>
        </p:spPr>
        <p:txBody>
          <a:bodyPr wrap="none" rtlCol="0">
            <a:spAutoFit/>
          </a:bodyPr>
          <a:lstStyle/>
          <a:p>
            <a:r>
              <a:rPr lang="en-US" sz="4400" dirty="0">
                <a:solidFill>
                  <a:schemeClr val="accent6"/>
                </a:solidFill>
                <a:latin typeface="+mj-lt"/>
              </a:rPr>
              <a:t>TikTok</a:t>
            </a:r>
          </a:p>
          <a:p>
            <a:pPr marL="457200" indent="-457200">
              <a:buFontTx/>
              <a:buChar char="-"/>
            </a:pPr>
            <a:r>
              <a:rPr lang="en-US" sz="3200" dirty="0">
                <a:solidFill>
                  <a:schemeClr val="bg1"/>
                </a:solidFill>
                <a:latin typeface="+mj-lt"/>
              </a:rPr>
              <a:t>1B </a:t>
            </a:r>
            <a:r>
              <a:rPr lang="en-US" dirty="0">
                <a:solidFill>
                  <a:schemeClr val="bg1"/>
                </a:solidFill>
                <a:latin typeface="+mj-lt"/>
              </a:rPr>
              <a:t>active users</a:t>
            </a:r>
            <a:endParaRPr lang="en-US" sz="2000" dirty="0">
              <a:solidFill>
                <a:schemeClr val="bg1"/>
              </a:solidFill>
              <a:latin typeface="+mj-lt"/>
            </a:endParaRPr>
          </a:p>
        </p:txBody>
      </p:sp>
      <p:sp>
        <p:nvSpPr>
          <p:cNvPr id="27" name="Text Placeholder 15">
            <a:extLst>
              <a:ext uri="{FF2B5EF4-FFF2-40B4-BE49-F238E27FC236}">
                <a16:creationId xmlns:a16="http://schemas.microsoft.com/office/drawing/2014/main" id="{A4975FCB-242D-DB59-82C5-51298712ADCD}"/>
              </a:ext>
            </a:extLst>
          </p:cNvPr>
          <p:cNvSpPr txBox="1">
            <a:spLocks/>
          </p:cNvSpPr>
          <p:nvPr/>
        </p:nvSpPr>
        <p:spPr>
          <a:xfrm>
            <a:off x="3530594" y="649740"/>
            <a:ext cx="5130812" cy="1048575"/>
          </a:xfrm>
          <a:prstGeom prst="rect">
            <a:avLst/>
          </a:prstGeom>
        </p:spPr>
        <p:txBody>
          <a:bodyPr anchor="ctr"/>
          <a:lstStyle>
            <a:lvl1pPr marL="0" indent="0" algn="ctr" defTabSz="914400" rtl="0" eaLnBrk="1" latinLnBrk="0" hangingPunct="1">
              <a:lnSpc>
                <a:spcPct val="100000"/>
              </a:lnSpc>
              <a:spcBef>
                <a:spcPts val="1000"/>
              </a:spcBef>
              <a:buFont typeface="Arial" panose="020B0604020202020204" pitchFamily="34" charset="0"/>
              <a:buNone/>
              <a:defRPr sz="1600" kern="1200" cap="all" spc="200" baseline="0">
                <a:solidFill>
                  <a:schemeClr val="accent6"/>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800" dirty="0">
                <a:solidFill>
                  <a:schemeClr val="bg1"/>
                </a:solidFill>
                <a:effectLst>
                  <a:outerShdw blurRad="38100" dist="38100" dir="2700000" algn="tl">
                    <a:srgbClr val="000000">
                      <a:alpha val="43137"/>
                    </a:srgbClr>
                  </a:outerShdw>
                </a:effectLst>
              </a:rPr>
              <a:t>livestreaming</a:t>
            </a:r>
          </a:p>
        </p:txBody>
      </p:sp>
    </p:spTree>
    <p:extLst>
      <p:ext uri="{BB962C8B-B14F-4D97-AF65-F5344CB8AC3E}">
        <p14:creationId xmlns:p14="http://schemas.microsoft.com/office/powerpoint/2010/main" val="38304285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589"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1"/>
                </p:tgtEl>
              </p:cMediaNode>
            </p:video>
            <p:seq concurrent="1" nextAc="seek">
              <p:cTn id="8" restart="whenNotActive" fill="hold" evtFilter="cancelBubble" nodeType="interactiveSeq">
                <p:stCondLst>
                  <p:cond evt="onClick" delay="0">
                    <p:tgtEl>
                      <p:spTgt spid="2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1"/>
                                        </p:tgtEl>
                                      </p:cBhvr>
                                    </p:cmd>
                                  </p:childTnLst>
                                </p:cTn>
                              </p:par>
                            </p:childTnLst>
                          </p:cTn>
                        </p:par>
                      </p:childTnLst>
                    </p:cTn>
                  </p:par>
                </p:childTnLst>
              </p:cTn>
              <p:nextCondLst>
                <p:cond evt="onClick" delay="0">
                  <p:tgtEl>
                    <p:spTgt spid="21"/>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9">
            <a:extLst>
              <a:ext uri="{FF2B5EF4-FFF2-40B4-BE49-F238E27FC236}">
                <a16:creationId xmlns:a16="http://schemas.microsoft.com/office/drawing/2014/main" id="{23C65E49-BA1B-9FF3-9288-530A9320683D}"/>
              </a:ext>
            </a:extLst>
          </p:cNvPr>
          <p:cNvSpPr>
            <a:spLocks noGrp="1"/>
          </p:cNvSpPr>
          <p:nvPr>
            <p:ph type="ftr" sz="quarter" idx="3"/>
          </p:nvPr>
        </p:nvSpPr>
        <p:spPr/>
        <p:txBody>
          <a:bodyPr/>
          <a:lstStyle/>
          <a:p>
            <a:r>
              <a:rPr lang="en-US"/>
              <a:t>PRESENTATION TITLE</a:t>
            </a:r>
            <a:endParaRPr lang="en-US" dirty="0"/>
          </a:p>
        </p:txBody>
      </p:sp>
      <p:sp>
        <p:nvSpPr>
          <p:cNvPr id="11" name="Slide Number Placeholder 10">
            <a:extLst>
              <a:ext uri="{FF2B5EF4-FFF2-40B4-BE49-F238E27FC236}">
                <a16:creationId xmlns:a16="http://schemas.microsoft.com/office/drawing/2014/main" id="{B9E978F8-DEA2-CB01-B3D3-BCC20A7FC029}"/>
              </a:ext>
            </a:extLst>
          </p:cNvPr>
          <p:cNvSpPr>
            <a:spLocks noGrp="1"/>
          </p:cNvSpPr>
          <p:nvPr>
            <p:ph type="sldNum" sz="quarter" idx="4"/>
          </p:nvPr>
        </p:nvSpPr>
        <p:spPr/>
        <p:txBody>
          <a:bodyPr/>
          <a:lstStyle/>
          <a:p>
            <a:pPr>
              <a:defRPr/>
            </a:pPr>
            <a:fld id="{8D1FC6F8-0BCD-47E9-9C64-690771D9C143}" type="slidenum">
              <a:rPr lang="en-US" smtClean="0"/>
              <a:pPr>
                <a:defRPr/>
              </a:pPr>
              <a:t>8</a:t>
            </a:fld>
            <a:endParaRPr lang="en-US" dirty="0"/>
          </a:p>
        </p:txBody>
      </p:sp>
      <p:sp>
        <p:nvSpPr>
          <p:cNvPr id="12" name="Date Placeholder 11">
            <a:extLst>
              <a:ext uri="{FF2B5EF4-FFF2-40B4-BE49-F238E27FC236}">
                <a16:creationId xmlns:a16="http://schemas.microsoft.com/office/drawing/2014/main" id="{122CEE6F-34C8-6167-5212-9A9BCE5E735F}"/>
              </a:ext>
            </a:extLst>
          </p:cNvPr>
          <p:cNvSpPr>
            <a:spLocks noGrp="1"/>
          </p:cNvSpPr>
          <p:nvPr>
            <p:ph type="dt" sz="half" idx="2"/>
          </p:nvPr>
        </p:nvSpPr>
        <p:spPr/>
        <p:txBody>
          <a:bodyPr/>
          <a:lstStyle/>
          <a:p>
            <a:pPr>
              <a:defRPr/>
            </a:pPr>
            <a:r>
              <a:rPr lang="en-US" cap="all"/>
              <a:t>May 21, 20XX</a:t>
            </a:r>
            <a:endParaRPr lang="en-US" cap="all" dirty="0"/>
          </a:p>
        </p:txBody>
      </p:sp>
      <p:pic>
        <p:nvPicPr>
          <p:cNvPr id="21" name="0404 (1)">
            <a:hlinkClick r:id="" action="ppaction://media"/>
            <a:extLst>
              <a:ext uri="{FF2B5EF4-FFF2-40B4-BE49-F238E27FC236}">
                <a16:creationId xmlns:a16="http://schemas.microsoft.com/office/drawing/2014/main" id="{09712334-967F-8D97-8B08-CEF22466774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5309" y="0"/>
            <a:ext cx="3857625" cy="6858000"/>
          </a:xfrm>
          <a:prstGeom prst="rect">
            <a:avLst/>
          </a:prstGeom>
        </p:spPr>
      </p:pic>
      <p:pic>
        <p:nvPicPr>
          <p:cNvPr id="13" name="Picture 12" descr="A person sitting at a desk with a guitar&#10;&#10;Description automatically generated">
            <a:extLst>
              <a:ext uri="{FF2B5EF4-FFF2-40B4-BE49-F238E27FC236}">
                <a16:creationId xmlns:a16="http://schemas.microsoft.com/office/drawing/2014/main" id="{DE7909FB-3770-C470-98D9-6A420DA9677A}"/>
              </a:ext>
            </a:extLst>
          </p:cNvPr>
          <p:cNvPicPr>
            <a:picLocks noChangeAspect="1"/>
          </p:cNvPicPr>
          <p:nvPr/>
        </p:nvPicPr>
        <p:blipFill>
          <a:blip r:embed="rId5"/>
          <a:stretch>
            <a:fillRect/>
          </a:stretch>
        </p:blipFill>
        <p:spPr>
          <a:xfrm>
            <a:off x="-145308" y="3143068"/>
            <a:ext cx="5347502" cy="3714931"/>
          </a:xfrm>
          <a:prstGeom prst="rect">
            <a:avLst/>
          </a:prstGeom>
        </p:spPr>
      </p:pic>
      <p:sp>
        <p:nvSpPr>
          <p:cNvPr id="22" name="TextBox 21">
            <a:extLst>
              <a:ext uri="{FF2B5EF4-FFF2-40B4-BE49-F238E27FC236}">
                <a16:creationId xmlns:a16="http://schemas.microsoft.com/office/drawing/2014/main" id="{3A2E5775-3CF4-0731-6D5A-6BB69A8E7750}"/>
              </a:ext>
            </a:extLst>
          </p:cNvPr>
          <p:cNvSpPr txBox="1"/>
          <p:nvPr/>
        </p:nvSpPr>
        <p:spPr>
          <a:xfrm>
            <a:off x="8057665" y="2124644"/>
            <a:ext cx="3438762" cy="1908215"/>
          </a:xfrm>
          <a:prstGeom prst="rect">
            <a:avLst/>
          </a:prstGeom>
          <a:noFill/>
        </p:spPr>
        <p:txBody>
          <a:bodyPr wrap="none" rtlCol="0">
            <a:spAutoFit/>
          </a:bodyPr>
          <a:lstStyle/>
          <a:p>
            <a:r>
              <a:rPr lang="en-US" sz="4400" dirty="0">
                <a:solidFill>
                  <a:schemeClr val="accent6"/>
                </a:solidFill>
                <a:latin typeface="+mj-lt"/>
              </a:rPr>
              <a:t>TWITCH</a:t>
            </a:r>
          </a:p>
          <a:p>
            <a:pPr marL="457200" indent="-457200">
              <a:buFontTx/>
              <a:buChar char="-"/>
            </a:pPr>
            <a:r>
              <a:rPr lang="en-US" sz="2800" dirty="0">
                <a:solidFill>
                  <a:schemeClr val="bg1"/>
                </a:solidFill>
                <a:latin typeface="+mj-lt"/>
              </a:rPr>
              <a:t>140M</a:t>
            </a:r>
            <a:r>
              <a:rPr lang="en-US" dirty="0">
                <a:solidFill>
                  <a:schemeClr val="bg1"/>
                </a:solidFill>
                <a:latin typeface="+mj-lt"/>
              </a:rPr>
              <a:t> monthly viewers</a:t>
            </a:r>
          </a:p>
          <a:p>
            <a:pPr marL="457200" indent="-457200">
              <a:buFontTx/>
              <a:buChar char="-"/>
            </a:pPr>
            <a:r>
              <a:rPr lang="en-US" sz="2800" dirty="0">
                <a:solidFill>
                  <a:schemeClr val="bg1"/>
                </a:solidFill>
                <a:latin typeface="+mj-lt"/>
              </a:rPr>
              <a:t>30M</a:t>
            </a:r>
            <a:r>
              <a:rPr lang="en-US" dirty="0">
                <a:solidFill>
                  <a:schemeClr val="bg1"/>
                </a:solidFill>
                <a:latin typeface="+mj-lt"/>
              </a:rPr>
              <a:t> daily viewers</a:t>
            </a:r>
          </a:p>
          <a:p>
            <a:pPr marL="457200" indent="-457200">
              <a:buFontTx/>
              <a:buChar char="-"/>
            </a:pPr>
            <a:r>
              <a:rPr lang="en-US" dirty="0">
                <a:solidFill>
                  <a:schemeClr val="bg1"/>
                </a:solidFill>
                <a:latin typeface="+mj-lt"/>
              </a:rPr>
              <a:t>Communicate with chat</a:t>
            </a:r>
          </a:p>
        </p:txBody>
      </p:sp>
      <p:sp>
        <p:nvSpPr>
          <p:cNvPr id="23" name="TextBox 22">
            <a:extLst>
              <a:ext uri="{FF2B5EF4-FFF2-40B4-BE49-F238E27FC236}">
                <a16:creationId xmlns:a16="http://schemas.microsoft.com/office/drawing/2014/main" id="{2CA29FE7-0C53-6ED9-42AD-72904E8842A9}"/>
              </a:ext>
            </a:extLst>
          </p:cNvPr>
          <p:cNvSpPr txBox="1"/>
          <p:nvPr/>
        </p:nvSpPr>
        <p:spPr>
          <a:xfrm>
            <a:off x="5774625" y="4211041"/>
            <a:ext cx="4984057" cy="2092881"/>
          </a:xfrm>
          <a:prstGeom prst="rect">
            <a:avLst/>
          </a:prstGeom>
          <a:noFill/>
        </p:spPr>
        <p:txBody>
          <a:bodyPr wrap="none" rtlCol="0">
            <a:spAutoFit/>
          </a:bodyPr>
          <a:lstStyle/>
          <a:p>
            <a:r>
              <a:rPr lang="en-US" sz="4400" dirty="0">
                <a:solidFill>
                  <a:schemeClr val="accent6"/>
                </a:solidFill>
                <a:latin typeface="+mj-lt"/>
              </a:rPr>
              <a:t>TikTok</a:t>
            </a:r>
          </a:p>
          <a:p>
            <a:pPr marL="457200" indent="-457200">
              <a:buFontTx/>
              <a:buChar char="-"/>
            </a:pPr>
            <a:r>
              <a:rPr lang="en-US" sz="3200" dirty="0">
                <a:solidFill>
                  <a:schemeClr val="bg1"/>
                </a:solidFill>
                <a:latin typeface="+mj-lt"/>
              </a:rPr>
              <a:t>1B </a:t>
            </a:r>
            <a:r>
              <a:rPr lang="en-US" dirty="0">
                <a:solidFill>
                  <a:schemeClr val="bg1"/>
                </a:solidFill>
                <a:latin typeface="+mj-lt"/>
              </a:rPr>
              <a:t>active users</a:t>
            </a:r>
            <a:endParaRPr lang="en-US" sz="2000" dirty="0">
              <a:solidFill>
                <a:schemeClr val="bg1"/>
              </a:solidFill>
              <a:latin typeface="+mj-lt"/>
            </a:endParaRPr>
          </a:p>
          <a:p>
            <a:pPr marL="457200" indent="-457200">
              <a:buFontTx/>
              <a:buChar char="-"/>
            </a:pPr>
            <a:r>
              <a:rPr lang="en-US" dirty="0">
                <a:solidFill>
                  <a:schemeClr val="bg1"/>
                </a:solidFill>
                <a:latin typeface="+mj-lt"/>
              </a:rPr>
              <a:t>Donations make me do things</a:t>
            </a:r>
          </a:p>
          <a:p>
            <a:pPr marL="914400" lvl="1" indent="-457200">
              <a:buFontTx/>
              <a:buChar char="-"/>
            </a:pPr>
            <a:r>
              <a:rPr lang="en-US" dirty="0">
                <a:solidFill>
                  <a:schemeClr val="bg1"/>
                </a:solidFill>
                <a:latin typeface="+mj-lt"/>
              </a:rPr>
              <a:t>Galaxy = Restart beat from scratch</a:t>
            </a:r>
          </a:p>
          <a:p>
            <a:pPr marL="914400" lvl="1" indent="-457200">
              <a:buFontTx/>
              <a:buChar char="-"/>
            </a:pPr>
            <a:r>
              <a:rPr lang="en-US" dirty="0">
                <a:solidFill>
                  <a:schemeClr val="bg1"/>
                </a:solidFill>
                <a:latin typeface="+mj-lt"/>
              </a:rPr>
              <a:t>Rose = Restart layer I am creating</a:t>
            </a:r>
          </a:p>
        </p:txBody>
      </p:sp>
      <p:sp>
        <p:nvSpPr>
          <p:cNvPr id="27" name="Text Placeholder 15">
            <a:extLst>
              <a:ext uri="{FF2B5EF4-FFF2-40B4-BE49-F238E27FC236}">
                <a16:creationId xmlns:a16="http://schemas.microsoft.com/office/drawing/2014/main" id="{A4975FCB-242D-DB59-82C5-51298712ADCD}"/>
              </a:ext>
            </a:extLst>
          </p:cNvPr>
          <p:cNvSpPr txBox="1">
            <a:spLocks/>
          </p:cNvSpPr>
          <p:nvPr/>
        </p:nvSpPr>
        <p:spPr>
          <a:xfrm>
            <a:off x="4646234" y="962491"/>
            <a:ext cx="5130812" cy="1048575"/>
          </a:xfrm>
          <a:prstGeom prst="rect">
            <a:avLst/>
          </a:prstGeom>
        </p:spPr>
        <p:txBody>
          <a:bodyPr anchor="ctr"/>
          <a:lstStyle>
            <a:lvl1pPr marL="0" indent="0" algn="ctr" defTabSz="914400" rtl="0" eaLnBrk="1" latinLnBrk="0" hangingPunct="1">
              <a:lnSpc>
                <a:spcPct val="100000"/>
              </a:lnSpc>
              <a:spcBef>
                <a:spcPts val="1000"/>
              </a:spcBef>
              <a:buFont typeface="Arial" panose="020B0604020202020204" pitchFamily="34" charset="0"/>
              <a:buNone/>
              <a:defRPr sz="1600" kern="1200" cap="all" spc="200" baseline="0">
                <a:solidFill>
                  <a:schemeClr val="accent6"/>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800" dirty="0">
                <a:solidFill>
                  <a:schemeClr val="bg1"/>
                </a:solidFill>
                <a:effectLst>
                  <a:outerShdw blurRad="38100" dist="38100" dir="2700000" algn="tl">
                    <a:srgbClr val="000000">
                      <a:alpha val="43137"/>
                    </a:srgbClr>
                  </a:outerShdw>
                </a:effectLst>
              </a:rPr>
              <a:t>livestreaming</a:t>
            </a:r>
          </a:p>
        </p:txBody>
      </p:sp>
      <p:sp>
        <p:nvSpPr>
          <p:cNvPr id="28" name="Text Placeholder 16">
            <a:extLst>
              <a:ext uri="{FF2B5EF4-FFF2-40B4-BE49-F238E27FC236}">
                <a16:creationId xmlns:a16="http://schemas.microsoft.com/office/drawing/2014/main" id="{39513779-FF34-C62B-0328-B8433EFB1FD9}"/>
              </a:ext>
            </a:extLst>
          </p:cNvPr>
          <p:cNvSpPr txBox="1">
            <a:spLocks/>
          </p:cNvSpPr>
          <p:nvPr/>
        </p:nvSpPr>
        <p:spPr>
          <a:xfrm>
            <a:off x="9331939" y="7857047"/>
            <a:ext cx="3196865" cy="1048575"/>
          </a:xfrm>
          <a:prstGeom prst="rect">
            <a:avLst/>
          </a:prstGeom>
        </p:spPr>
        <p:txBody>
          <a:bodyPr anchor="ctr"/>
          <a:lstStyle>
            <a:lvl1pPr marL="0" indent="0" algn="ctr" defTabSz="914400" rtl="0" eaLnBrk="1" latinLnBrk="0" hangingPunct="1">
              <a:lnSpc>
                <a:spcPct val="100000"/>
              </a:lnSpc>
              <a:spcBef>
                <a:spcPts val="1000"/>
              </a:spcBef>
              <a:buFont typeface="Arial" panose="020B0604020202020204" pitchFamily="34" charset="0"/>
              <a:buNone/>
              <a:defRPr sz="1600" kern="1200" cap="all" spc="200" baseline="0">
                <a:solidFill>
                  <a:schemeClr val="accent6"/>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Content creation</a:t>
            </a:r>
          </a:p>
        </p:txBody>
      </p:sp>
      <p:pic>
        <p:nvPicPr>
          <p:cNvPr id="29" name="Picture 28">
            <a:extLst>
              <a:ext uri="{FF2B5EF4-FFF2-40B4-BE49-F238E27FC236}">
                <a16:creationId xmlns:a16="http://schemas.microsoft.com/office/drawing/2014/main" id="{D49C25FE-6492-B104-D6D7-C78A40FC9782}"/>
              </a:ext>
            </a:extLst>
          </p:cNvPr>
          <p:cNvPicPr>
            <a:picLocks noChangeAspect="1"/>
          </p:cNvPicPr>
          <p:nvPr/>
        </p:nvPicPr>
        <p:blipFill>
          <a:blip r:embed="rId6"/>
          <a:stretch>
            <a:fillRect/>
          </a:stretch>
        </p:blipFill>
        <p:spPr>
          <a:xfrm>
            <a:off x="-4615188" y="1509751"/>
            <a:ext cx="3535961" cy="3890134"/>
          </a:xfrm>
          <a:prstGeom prst="rect">
            <a:avLst/>
          </a:prstGeom>
        </p:spPr>
      </p:pic>
      <p:pic>
        <p:nvPicPr>
          <p:cNvPr id="30" name="Picture 29">
            <a:extLst>
              <a:ext uri="{FF2B5EF4-FFF2-40B4-BE49-F238E27FC236}">
                <a16:creationId xmlns:a16="http://schemas.microsoft.com/office/drawing/2014/main" id="{1AB48946-CFEA-BAA3-61F1-DEF5F8D4E20F}"/>
              </a:ext>
            </a:extLst>
          </p:cNvPr>
          <p:cNvPicPr>
            <a:picLocks noChangeAspect="1"/>
          </p:cNvPicPr>
          <p:nvPr/>
        </p:nvPicPr>
        <p:blipFill>
          <a:blip r:embed="rId7"/>
          <a:stretch>
            <a:fillRect/>
          </a:stretch>
        </p:blipFill>
        <p:spPr>
          <a:xfrm>
            <a:off x="-145309" y="6922661"/>
            <a:ext cx="5614372" cy="3293765"/>
          </a:xfrm>
          <a:prstGeom prst="rect">
            <a:avLst/>
          </a:prstGeom>
        </p:spPr>
      </p:pic>
      <p:pic>
        <p:nvPicPr>
          <p:cNvPr id="31" name="Picture 30">
            <a:extLst>
              <a:ext uri="{FF2B5EF4-FFF2-40B4-BE49-F238E27FC236}">
                <a16:creationId xmlns:a16="http://schemas.microsoft.com/office/drawing/2014/main" id="{E1D74BF2-8B1A-0CE3-42E8-537381458219}"/>
              </a:ext>
            </a:extLst>
          </p:cNvPr>
          <p:cNvPicPr>
            <a:picLocks noChangeAspect="1"/>
          </p:cNvPicPr>
          <p:nvPr/>
        </p:nvPicPr>
        <p:blipFill>
          <a:blip r:embed="rId8"/>
          <a:stretch>
            <a:fillRect/>
          </a:stretch>
        </p:blipFill>
        <p:spPr>
          <a:xfrm>
            <a:off x="13595425" y="838160"/>
            <a:ext cx="6652275" cy="6180004"/>
          </a:xfrm>
          <a:prstGeom prst="rect">
            <a:avLst/>
          </a:prstGeom>
        </p:spPr>
      </p:pic>
    </p:spTree>
    <p:extLst>
      <p:ext uri="{BB962C8B-B14F-4D97-AF65-F5344CB8AC3E}">
        <p14:creationId xmlns:p14="http://schemas.microsoft.com/office/powerpoint/2010/main" val="42496486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589"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1"/>
                </p:tgtEl>
              </p:cMediaNode>
            </p:video>
            <p:seq concurrent="1" nextAc="seek">
              <p:cTn id="8" restart="whenNotActive" fill="hold" evtFilter="cancelBubble" nodeType="interactiveSeq">
                <p:stCondLst>
                  <p:cond evt="onClick" delay="0">
                    <p:tgtEl>
                      <p:spTgt spid="2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1"/>
                                        </p:tgtEl>
                                      </p:cBhvr>
                                    </p:cmd>
                                  </p:childTnLst>
                                </p:cTn>
                              </p:par>
                            </p:childTnLst>
                          </p:cTn>
                        </p:par>
                      </p:childTnLst>
                    </p:cTn>
                  </p:par>
                </p:childTnLst>
              </p:cTn>
              <p:nextCondLst>
                <p:cond evt="onClick" delay="0">
                  <p:tgtEl>
                    <p:spTgt spid="21"/>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6607211-2D12-29BC-3F3A-0ADD7B885986}"/>
              </a:ext>
            </a:extLst>
          </p:cNvPr>
          <p:cNvSpPr>
            <a:spLocks noGrp="1"/>
          </p:cNvSpPr>
          <p:nvPr>
            <p:ph type="title"/>
          </p:nvPr>
        </p:nvSpPr>
        <p:spPr>
          <a:xfrm>
            <a:off x="2875784" y="303008"/>
            <a:ext cx="6440432" cy="522849"/>
          </a:xfrm>
        </p:spPr>
        <p:txBody>
          <a:bodyPr/>
          <a:lstStyle/>
          <a:p>
            <a:pPr algn="ctr"/>
            <a:r>
              <a:rPr lang="en-US" sz="4000" dirty="0"/>
              <a:t>Content creation</a:t>
            </a:r>
          </a:p>
        </p:txBody>
      </p:sp>
      <p:sp>
        <p:nvSpPr>
          <p:cNvPr id="11" name="Text Placeholder 10">
            <a:extLst>
              <a:ext uri="{FF2B5EF4-FFF2-40B4-BE49-F238E27FC236}">
                <a16:creationId xmlns:a16="http://schemas.microsoft.com/office/drawing/2014/main" id="{56C018CD-0A8C-149B-1713-6F30DA284173}"/>
              </a:ext>
            </a:extLst>
          </p:cNvPr>
          <p:cNvSpPr>
            <a:spLocks noGrp="1"/>
          </p:cNvSpPr>
          <p:nvPr>
            <p:ph type="body" sz="quarter" idx="13"/>
          </p:nvPr>
        </p:nvSpPr>
        <p:spPr/>
        <p:txBody>
          <a:bodyPr/>
          <a:lstStyle/>
          <a:p>
            <a:endParaRPr lang="en-US"/>
          </a:p>
        </p:txBody>
      </p:sp>
      <p:sp>
        <p:nvSpPr>
          <p:cNvPr id="7" name="Footer Placeholder 6">
            <a:extLst>
              <a:ext uri="{FF2B5EF4-FFF2-40B4-BE49-F238E27FC236}">
                <a16:creationId xmlns:a16="http://schemas.microsoft.com/office/drawing/2014/main" id="{AF4E8C1F-97DE-4A9A-A436-F8ABE6B170E6}"/>
              </a:ext>
            </a:extLst>
          </p:cNvPr>
          <p:cNvSpPr>
            <a:spLocks noGrp="1"/>
          </p:cNvSpPr>
          <p:nvPr>
            <p:ph type="ftr" sz="quarter" idx="3"/>
          </p:nvPr>
        </p:nvSpPr>
        <p:spPr/>
        <p:txBody>
          <a:bodyPr/>
          <a:lstStyle/>
          <a:p>
            <a:r>
              <a:rPr lang="en-US"/>
              <a:t>PRESENTATION TITLE</a:t>
            </a:r>
            <a:endParaRPr lang="en-US" dirty="0"/>
          </a:p>
        </p:txBody>
      </p:sp>
      <p:sp>
        <p:nvSpPr>
          <p:cNvPr id="8" name="Slide Number Placeholder 7">
            <a:extLst>
              <a:ext uri="{FF2B5EF4-FFF2-40B4-BE49-F238E27FC236}">
                <a16:creationId xmlns:a16="http://schemas.microsoft.com/office/drawing/2014/main" id="{B5515A27-C81B-6097-FFB5-832929FE0186}"/>
              </a:ext>
            </a:extLst>
          </p:cNvPr>
          <p:cNvSpPr>
            <a:spLocks noGrp="1"/>
          </p:cNvSpPr>
          <p:nvPr>
            <p:ph type="sldNum" sz="quarter" idx="4"/>
          </p:nvPr>
        </p:nvSpPr>
        <p:spPr/>
        <p:txBody>
          <a:bodyPr/>
          <a:lstStyle/>
          <a:p>
            <a:pPr>
              <a:defRPr/>
            </a:pPr>
            <a:fld id="{8D1FC6F8-0BCD-47E9-9C64-690771D9C143}" type="slidenum">
              <a:rPr lang="en-US" smtClean="0"/>
              <a:pPr>
                <a:defRPr/>
              </a:pPr>
              <a:t>9</a:t>
            </a:fld>
            <a:endParaRPr lang="en-US" dirty="0"/>
          </a:p>
        </p:txBody>
      </p:sp>
      <p:sp>
        <p:nvSpPr>
          <p:cNvPr id="9" name="Date Placeholder 8">
            <a:extLst>
              <a:ext uri="{FF2B5EF4-FFF2-40B4-BE49-F238E27FC236}">
                <a16:creationId xmlns:a16="http://schemas.microsoft.com/office/drawing/2014/main" id="{53599017-0D73-D3D3-352D-2FF0514617D3}"/>
              </a:ext>
            </a:extLst>
          </p:cNvPr>
          <p:cNvSpPr>
            <a:spLocks noGrp="1"/>
          </p:cNvSpPr>
          <p:nvPr>
            <p:ph type="dt" sz="half" idx="2"/>
          </p:nvPr>
        </p:nvSpPr>
        <p:spPr/>
        <p:txBody>
          <a:bodyPr/>
          <a:lstStyle/>
          <a:p>
            <a:pPr>
              <a:defRPr/>
            </a:pPr>
            <a:r>
              <a:rPr lang="en-US" cap="all"/>
              <a:t>May 21, 20XX</a:t>
            </a:r>
            <a:endParaRPr lang="en-US" cap="all" dirty="0"/>
          </a:p>
        </p:txBody>
      </p:sp>
      <p:pic>
        <p:nvPicPr>
          <p:cNvPr id="21" name="0404 (1)">
            <a:hlinkClick r:id="" action="ppaction://media"/>
            <a:extLst>
              <a:ext uri="{FF2B5EF4-FFF2-40B4-BE49-F238E27FC236}">
                <a16:creationId xmlns:a16="http://schemas.microsoft.com/office/drawing/2014/main" id="{DE6D3477-51A7-2449-4A2F-8BB0EAC1C99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804398" y="25817"/>
            <a:ext cx="3857625" cy="6858000"/>
          </a:xfrm>
          <a:prstGeom prst="rect">
            <a:avLst/>
          </a:prstGeom>
        </p:spPr>
      </p:pic>
      <p:pic>
        <p:nvPicPr>
          <p:cNvPr id="22" name="Picture 21" descr="A person sitting at a desk with a guitar&#10;&#10;Description automatically generated">
            <a:extLst>
              <a:ext uri="{FF2B5EF4-FFF2-40B4-BE49-F238E27FC236}">
                <a16:creationId xmlns:a16="http://schemas.microsoft.com/office/drawing/2014/main" id="{B9FF8452-5DAE-DB64-340F-2B84AD811C90}"/>
              </a:ext>
            </a:extLst>
          </p:cNvPr>
          <p:cNvPicPr>
            <a:picLocks noChangeAspect="1"/>
          </p:cNvPicPr>
          <p:nvPr/>
        </p:nvPicPr>
        <p:blipFill>
          <a:blip r:embed="rId5"/>
          <a:stretch>
            <a:fillRect/>
          </a:stretch>
        </p:blipFill>
        <p:spPr>
          <a:xfrm>
            <a:off x="-99138" y="7449597"/>
            <a:ext cx="5347502" cy="3714931"/>
          </a:xfrm>
          <a:prstGeom prst="rect">
            <a:avLst/>
          </a:prstGeom>
        </p:spPr>
      </p:pic>
      <p:pic>
        <p:nvPicPr>
          <p:cNvPr id="5" name="Picture 4">
            <a:extLst>
              <a:ext uri="{FF2B5EF4-FFF2-40B4-BE49-F238E27FC236}">
                <a16:creationId xmlns:a16="http://schemas.microsoft.com/office/drawing/2014/main" id="{BB6318BD-37E0-B38D-F687-A91176B1A979}"/>
              </a:ext>
            </a:extLst>
          </p:cNvPr>
          <p:cNvPicPr>
            <a:picLocks noChangeAspect="1"/>
          </p:cNvPicPr>
          <p:nvPr/>
        </p:nvPicPr>
        <p:blipFill>
          <a:blip r:embed="rId6"/>
          <a:stretch>
            <a:fillRect/>
          </a:stretch>
        </p:blipFill>
        <p:spPr>
          <a:xfrm>
            <a:off x="-99138" y="1015322"/>
            <a:ext cx="5695691" cy="3890134"/>
          </a:xfrm>
          <a:prstGeom prst="rect">
            <a:avLst/>
          </a:prstGeom>
        </p:spPr>
      </p:pic>
      <p:pic>
        <p:nvPicPr>
          <p:cNvPr id="19" name="Picture 18">
            <a:extLst>
              <a:ext uri="{FF2B5EF4-FFF2-40B4-BE49-F238E27FC236}">
                <a16:creationId xmlns:a16="http://schemas.microsoft.com/office/drawing/2014/main" id="{609ADD90-7200-CF10-609F-6DE5D48D51B8}"/>
              </a:ext>
            </a:extLst>
          </p:cNvPr>
          <p:cNvPicPr>
            <a:picLocks noChangeAspect="1"/>
          </p:cNvPicPr>
          <p:nvPr/>
        </p:nvPicPr>
        <p:blipFill>
          <a:blip r:embed="rId7"/>
          <a:stretch>
            <a:fillRect/>
          </a:stretch>
        </p:blipFill>
        <p:spPr>
          <a:xfrm>
            <a:off x="-17819" y="3637643"/>
            <a:ext cx="5614372" cy="3293765"/>
          </a:xfrm>
          <a:prstGeom prst="rect">
            <a:avLst/>
          </a:prstGeom>
        </p:spPr>
      </p:pic>
      <p:pic>
        <p:nvPicPr>
          <p:cNvPr id="25" name="Picture 24">
            <a:extLst>
              <a:ext uri="{FF2B5EF4-FFF2-40B4-BE49-F238E27FC236}">
                <a16:creationId xmlns:a16="http://schemas.microsoft.com/office/drawing/2014/main" id="{3A7369E3-4450-FFB2-B096-59A75E4DEDFD}"/>
              </a:ext>
            </a:extLst>
          </p:cNvPr>
          <p:cNvPicPr>
            <a:picLocks noChangeAspect="1"/>
          </p:cNvPicPr>
          <p:nvPr/>
        </p:nvPicPr>
        <p:blipFill>
          <a:blip r:embed="rId8"/>
          <a:stretch>
            <a:fillRect/>
          </a:stretch>
        </p:blipFill>
        <p:spPr>
          <a:xfrm>
            <a:off x="5596553" y="1015322"/>
            <a:ext cx="6652275" cy="6180004"/>
          </a:xfrm>
          <a:prstGeom prst="rect">
            <a:avLst/>
          </a:prstGeom>
        </p:spPr>
      </p:pic>
      <p:sp>
        <p:nvSpPr>
          <p:cNvPr id="26" name="Rectangle: Rounded Corners 25">
            <a:extLst>
              <a:ext uri="{FF2B5EF4-FFF2-40B4-BE49-F238E27FC236}">
                <a16:creationId xmlns:a16="http://schemas.microsoft.com/office/drawing/2014/main" id="{B9D76CE2-CA62-3DFB-A0BC-16772BC0F65A}"/>
              </a:ext>
            </a:extLst>
          </p:cNvPr>
          <p:cNvSpPr/>
          <p:nvPr/>
        </p:nvSpPr>
        <p:spPr>
          <a:xfrm>
            <a:off x="2657141" y="3827247"/>
            <a:ext cx="3787047" cy="1457278"/>
          </a:xfrm>
          <a:prstGeom prst="round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2"/>
                </a:solidFill>
                <a:latin typeface="Century Gothic" panose="020B0502020202020204" pitchFamily="34" charset="0"/>
              </a:rPr>
              <a:t>40,000</a:t>
            </a:r>
            <a:r>
              <a:rPr lang="en-US" b="1" dirty="0">
                <a:solidFill>
                  <a:schemeClr val="bg2"/>
                </a:solidFill>
                <a:latin typeface="Century Gothic" panose="020B0502020202020204" pitchFamily="34" charset="0"/>
              </a:rPr>
              <a:t> views on TikTok</a:t>
            </a:r>
          </a:p>
          <a:p>
            <a:pPr algn="ctr"/>
            <a:r>
              <a:rPr lang="en-US" sz="3200" b="1" dirty="0">
                <a:solidFill>
                  <a:schemeClr val="bg2"/>
                </a:solidFill>
                <a:latin typeface="Century Gothic" panose="020B0502020202020204" pitchFamily="34" charset="0"/>
              </a:rPr>
              <a:t>70,000 </a:t>
            </a:r>
            <a:r>
              <a:rPr lang="en-US" b="1" dirty="0">
                <a:solidFill>
                  <a:schemeClr val="bg2"/>
                </a:solidFill>
                <a:latin typeface="Century Gothic" panose="020B0502020202020204" pitchFamily="34" charset="0"/>
              </a:rPr>
              <a:t>views on Instagram</a:t>
            </a:r>
          </a:p>
        </p:txBody>
      </p:sp>
    </p:spTree>
    <p:extLst>
      <p:ext uri="{BB962C8B-B14F-4D97-AF65-F5344CB8AC3E}">
        <p14:creationId xmlns:p14="http://schemas.microsoft.com/office/powerpoint/2010/main" val="398733890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589"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1"/>
                                        </p:tgtEl>
                                      </p:cBhvr>
                                    </p:cmd>
                                  </p:childTnLst>
                                </p:cTn>
                              </p:par>
                            </p:childTnLst>
                          </p:cTn>
                        </p:par>
                      </p:childTnLst>
                    </p:cTn>
                  </p:par>
                </p:childTnLst>
              </p:cTn>
              <p:nextCondLst>
                <p:cond evt="onClick" delay="0">
                  <p:tgtEl>
                    <p:spTgt spid="21"/>
                  </p:tgtEl>
                </p:cond>
              </p:nextCondLst>
            </p:seq>
            <p:video>
              <p:cMediaNode vol="80000">
                <p:cTn id="12" fill="hold" display="0">
                  <p:stCondLst>
                    <p:cond delay="indefinite"/>
                  </p:stCondLst>
                </p:cTn>
                <p:tgtEl>
                  <p:spTgt spid="21"/>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C6F18DE-0C43-E0EF-E427-4C0DC28A03F8}"/>
              </a:ext>
            </a:extLst>
          </p:cNvPr>
          <p:cNvSpPr>
            <a:spLocks noGrp="1"/>
          </p:cNvSpPr>
          <p:nvPr>
            <p:ph type="ftr" sz="quarter" idx="3"/>
          </p:nvPr>
        </p:nvSpPr>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DAEFC5A6-4633-B472-EC95-5736F37DC49D}"/>
              </a:ext>
            </a:extLst>
          </p:cNvPr>
          <p:cNvSpPr>
            <a:spLocks noGrp="1"/>
          </p:cNvSpPr>
          <p:nvPr>
            <p:ph type="sldNum" sz="quarter" idx="4"/>
          </p:nvPr>
        </p:nvSpPr>
        <p:spPr/>
        <p:txBody>
          <a:bodyPr/>
          <a:lstStyle/>
          <a:p>
            <a:pPr>
              <a:defRPr/>
            </a:pPr>
            <a:fld id="{8D1FC6F8-0BCD-47E9-9C64-690771D9C143}" type="slidenum">
              <a:rPr lang="en-US" smtClean="0"/>
              <a:pPr>
                <a:defRPr/>
              </a:pPr>
              <a:t>10</a:t>
            </a:fld>
            <a:endParaRPr lang="en-US" dirty="0"/>
          </a:p>
        </p:txBody>
      </p:sp>
      <p:sp>
        <p:nvSpPr>
          <p:cNvPr id="6" name="Date Placeholder 5">
            <a:extLst>
              <a:ext uri="{FF2B5EF4-FFF2-40B4-BE49-F238E27FC236}">
                <a16:creationId xmlns:a16="http://schemas.microsoft.com/office/drawing/2014/main" id="{6B1D107A-FB36-8137-14AD-7E62B6884387}"/>
              </a:ext>
            </a:extLst>
          </p:cNvPr>
          <p:cNvSpPr>
            <a:spLocks noGrp="1"/>
          </p:cNvSpPr>
          <p:nvPr>
            <p:ph type="dt" sz="half" idx="2"/>
          </p:nvPr>
        </p:nvSpPr>
        <p:spPr/>
        <p:txBody>
          <a:bodyPr/>
          <a:lstStyle/>
          <a:p>
            <a:pPr>
              <a:defRPr/>
            </a:pPr>
            <a:r>
              <a:rPr lang="en-US" cap="all"/>
              <a:t>May 21, 20XX</a:t>
            </a:r>
            <a:endParaRPr lang="en-US" cap="all" dirty="0"/>
          </a:p>
        </p:txBody>
      </p:sp>
      <p:pic>
        <p:nvPicPr>
          <p:cNvPr id="8" name="Picture 7">
            <a:extLst>
              <a:ext uri="{FF2B5EF4-FFF2-40B4-BE49-F238E27FC236}">
                <a16:creationId xmlns:a16="http://schemas.microsoft.com/office/drawing/2014/main" id="{382925A4-0AA7-140A-F05C-CC229BA17460}"/>
              </a:ext>
            </a:extLst>
          </p:cNvPr>
          <p:cNvPicPr>
            <a:picLocks noChangeAspect="1"/>
          </p:cNvPicPr>
          <p:nvPr/>
        </p:nvPicPr>
        <p:blipFill>
          <a:blip r:embed="rId2"/>
          <a:stretch>
            <a:fillRect/>
          </a:stretch>
        </p:blipFill>
        <p:spPr>
          <a:xfrm>
            <a:off x="-25822" y="-55096"/>
            <a:ext cx="5671043" cy="3567222"/>
          </a:xfrm>
          <a:prstGeom prst="rect">
            <a:avLst/>
          </a:prstGeom>
        </p:spPr>
      </p:pic>
      <p:pic>
        <p:nvPicPr>
          <p:cNvPr id="12" name="Picture 11">
            <a:extLst>
              <a:ext uri="{FF2B5EF4-FFF2-40B4-BE49-F238E27FC236}">
                <a16:creationId xmlns:a16="http://schemas.microsoft.com/office/drawing/2014/main" id="{57B9B169-711C-BEE1-1533-47D6B113B1B4}"/>
              </a:ext>
            </a:extLst>
          </p:cNvPr>
          <p:cNvPicPr>
            <a:picLocks noChangeAspect="1"/>
          </p:cNvPicPr>
          <p:nvPr/>
        </p:nvPicPr>
        <p:blipFill>
          <a:blip r:embed="rId3"/>
          <a:stretch>
            <a:fillRect/>
          </a:stretch>
        </p:blipFill>
        <p:spPr>
          <a:xfrm>
            <a:off x="5734837" y="0"/>
            <a:ext cx="6457164" cy="3429000"/>
          </a:xfrm>
          <a:prstGeom prst="rect">
            <a:avLst/>
          </a:prstGeom>
        </p:spPr>
      </p:pic>
      <p:pic>
        <p:nvPicPr>
          <p:cNvPr id="14" name="Picture 13">
            <a:extLst>
              <a:ext uri="{FF2B5EF4-FFF2-40B4-BE49-F238E27FC236}">
                <a16:creationId xmlns:a16="http://schemas.microsoft.com/office/drawing/2014/main" id="{ECDB43E2-2403-F656-52F0-41AEB7663C55}"/>
              </a:ext>
            </a:extLst>
          </p:cNvPr>
          <p:cNvPicPr>
            <a:picLocks noChangeAspect="1"/>
          </p:cNvPicPr>
          <p:nvPr/>
        </p:nvPicPr>
        <p:blipFill>
          <a:blip r:embed="rId4"/>
          <a:stretch>
            <a:fillRect/>
          </a:stretch>
        </p:blipFill>
        <p:spPr>
          <a:xfrm>
            <a:off x="5734836" y="3512128"/>
            <a:ext cx="6457164" cy="3345872"/>
          </a:xfrm>
          <a:prstGeom prst="rect">
            <a:avLst/>
          </a:prstGeom>
        </p:spPr>
      </p:pic>
      <p:pic>
        <p:nvPicPr>
          <p:cNvPr id="18" name="Picture 17">
            <a:extLst>
              <a:ext uri="{FF2B5EF4-FFF2-40B4-BE49-F238E27FC236}">
                <a16:creationId xmlns:a16="http://schemas.microsoft.com/office/drawing/2014/main" id="{4C80F953-06A9-9B68-D37B-59D4F4242BEE}"/>
              </a:ext>
            </a:extLst>
          </p:cNvPr>
          <p:cNvPicPr>
            <a:picLocks noChangeAspect="1"/>
          </p:cNvPicPr>
          <p:nvPr/>
        </p:nvPicPr>
        <p:blipFill>
          <a:blip r:embed="rId5"/>
          <a:stretch>
            <a:fillRect/>
          </a:stretch>
        </p:blipFill>
        <p:spPr>
          <a:xfrm>
            <a:off x="-25821" y="3512126"/>
            <a:ext cx="5671044" cy="3345873"/>
          </a:xfrm>
          <a:prstGeom prst="rect">
            <a:avLst/>
          </a:prstGeom>
        </p:spPr>
      </p:pic>
      <p:sp>
        <p:nvSpPr>
          <p:cNvPr id="23" name="Rectangle: Rounded Corners 22">
            <a:extLst>
              <a:ext uri="{FF2B5EF4-FFF2-40B4-BE49-F238E27FC236}">
                <a16:creationId xmlns:a16="http://schemas.microsoft.com/office/drawing/2014/main" id="{1B3777DE-7AE8-E752-78D8-89230C6D2735}"/>
              </a:ext>
            </a:extLst>
          </p:cNvPr>
          <p:cNvSpPr/>
          <p:nvPr/>
        </p:nvSpPr>
        <p:spPr>
          <a:xfrm>
            <a:off x="83061" y="261604"/>
            <a:ext cx="1334529" cy="889687"/>
          </a:xfrm>
          <a:prstGeom prst="round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mj-lt"/>
              </a:rPr>
              <a:t>STEP </a:t>
            </a:r>
            <a:r>
              <a:rPr lang="en-US" sz="4000" b="1" dirty="0">
                <a:solidFill>
                  <a:schemeClr val="bg1"/>
                </a:solidFill>
                <a:latin typeface="+mj-lt"/>
              </a:rPr>
              <a:t>1</a:t>
            </a:r>
            <a:endParaRPr lang="en-US" sz="2400" b="1" dirty="0">
              <a:solidFill>
                <a:schemeClr val="bg1"/>
              </a:solidFill>
              <a:latin typeface="+mj-lt"/>
            </a:endParaRPr>
          </a:p>
        </p:txBody>
      </p:sp>
      <p:sp>
        <p:nvSpPr>
          <p:cNvPr id="24" name="Rectangle: Rounded Corners 23">
            <a:extLst>
              <a:ext uri="{FF2B5EF4-FFF2-40B4-BE49-F238E27FC236}">
                <a16:creationId xmlns:a16="http://schemas.microsoft.com/office/drawing/2014/main" id="{BBF94FC0-DB21-D4F5-9C07-4CB61D8A333C}"/>
              </a:ext>
            </a:extLst>
          </p:cNvPr>
          <p:cNvSpPr/>
          <p:nvPr/>
        </p:nvSpPr>
        <p:spPr>
          <a:xfrm>
            <a:off x="10364477" y="1108095"/>
            <a:ext cx="1334529" cy="889687"/>
          </a:xfrm>
          <a:prstGeom prst="round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mj-lt"/>
              </a:rPr>
              <a:t>STEP </a:t>
            </a:r>
            <a:r>
              <a:rPr lang="en-US" sz="4000" b="1" dirty="0">
                <a:solidFill>
                  <a:schemeClr val="bg1"/>
                </a:solidFill>
                <a:latin typeface="+mj-lt"/>
              </a:rPr>
              <a:t>2</a:t>
            </a:r>
            <a:endParaRPr lang="en-US" sz="2400" b="1" dirty="0">
              <a:solidFill>
                <a:schemeClr val="bg1"/>
              </a:solidFill>
              <a:latin typeface="+mj-lt"/>
            </a:endParaRPr>
          </a:p>
        </p:txBody>
      </p:sp>
      <p:sp>
        <p:nvSpPr>
          <p:cNvPr id="25" name="Rectangle: Rounded Corners 24">
            <a:extLst>
              <a:ext uri="{FF2B5EF4-FFF2-40B4-BE49-F238E27FC236}">
                <a16:creationId xmlns:a16="http://schemas.microsoft.com/office/drawing/2014/main" id="{852592A2-ADF0-406F-22C5-DF846DB6DADF}"/>
              </a:ext>
            </a:extLst>
          </p:cNvPr>
          <p:cNvSpPr/>
          <p:nvPr/>
        </p:nvSpPr>
        <p:spPr>
          <a:xfrm>
            <a:off x="2290715" y="3744833"/>
            <a:ext cx="1334529" cy="889687"/>
          </a:xfrm>
          <a:prstGeom prst="round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mj-lt"/>
              </a:rPr>
              <a:t>STEP </a:t>
            </a:r>
            <a:r>
              <a:rPr lang="en-US" sz="4000" b="1" dirty="0">
                <a:solidFill>
                  <a:schemeClr val="bg1"/>
                </a:solidFill>
                <a:latin typeface="+mj-lt"/>
              </a:rPr>
              <a:t>3</a:t>
            </a:r>
            <a:endParaRPr lang="en-US" sz="2400" b="1" dirty="0">
              <a:solidFill>
                <a:schemeClr val="bg1"/>
              </a:solidFill>
              <a:latin typeface="+mj-lt"/>
            </a:endParaRPr>
          </a:p>
        </p:txBody>
      </p:sp>
      <p:sp>
        <p:nvSpPr>
          <p:cNvPr id="26" name="Rectangle: Rounded Corners 25">
            <a:extLst>
              <a:ext uri="{FF2B5EF4-FFF2-40B4-BE49-F238E27FC236}">
                <a16:creationId xmlns:a16="http://schemas.microsoft.com/office/drawing/2014/main" id="{3D2378F7-7D86-0E4E-3F4D-0271CEBAC743}"/>
              </a:ext>
            </a:extLst>
          </p:cNvPr>
          <p:cNvSpPr/>
          <p:nvPr/>
        </p:nvSpPr>
        <p:spPr>
          <a:xfrm>
            <a:off x="6286067" y="5478898"/>
            <a:ext cx="1334529" cy="889687"/>
          </a:xfrm>
          <a:prstGeom prst="round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mj-lt"/>
              </a:rPr>
              <a:t>STEP </a:t>
            </a:r>
            <a:r>
              <a:rPr lang="en-US" sz="4000" b="1" dirty="0">
                <a:solidFill>
                  <a:schemeClr val="bg1"/>
                </a:solidFill>
                <a:latin typeface="+mj-lt"/>
              </a:rPr>
              <a:t>4</a:t>
            </a:r>
            <a:endParaRPr lang="en-US" sz="2400" b="1" dirty="0">
              <a:solidFill>
                <a:schemeClr val="bg1"/>
              </a:solidFill>
              <a:latin typeface="+mj-lt"/>
            </a:endParaRPr>
          </a:p>
        </p:txBody>
      </p:sp>
      <p:sp>
        <p:nvSpPr>
          <p:cNvPr id="3" name="Text Placeholder 16">
            <a:extLst>
              <a:ext uri="{FF2B5EF4-FFF2-40B4-BE49-F238E27FC236}">
                <a16:creationId xmlns:a16="http://schemas.microsoft.com/office/drawing/2014/main" id="{8B221744-2504-E6EC-0236-0B8AA16416FB}"/>
              </a:ext>
            </a:extLst>
          </p:cNvPr>
          <p:cNvSpPr txBox="1">
            <a:spLocks/>
          </p:cNvSpPr>
          <p:nvPr/>
        </p:nvSpPr>
        <p:spPr>
          <a:xfrm>
            <a:off x="2316664" y="414116"/>
            <a:ext cx="6997959" cy="1048575"/>
          </a:xfrm>
          <a:prstGeom prst="rect">
            <a:avLst/>
          </a:prstGeom>
        </p:spPr>
        <p:txBody>
          <a:bodyPr anchor="ctr"/>
          <a:lstStyle>
            <a:lvl1pPr marL="0" indent="0" algn="ctr" defTabSz="914400" rtl="0" eaLnBrk="1" latinLnBrk="0" hangingPunct="1">
              <a:lnSpc>
                <a:spcPct val="100000"/>
              </a:lnSpc>
              <a:spcBef>
                <a:spcPts val="1000"/>
              </a:spcBef>
              <a:buFont typeface="Arial" panose="020B0604020202020204" pitchFamily="34" charset="0"/>
              <a:buNone/>
              <a:defRPr sz="1600" kern="1200" cap="all" spc="200" baseline="0">
                <a:solidFill>
                  <a:schemeClr val="accent6"/>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solidFill>
                  <a:schemeClr val="bg1"/>
                </a:solidFill>
              </a:rPr>
              <a:t>Collaborators</a:t>
            </a:r>
          </a:p>
          <a:p>
            <a:r>
              <a:rPr lang="en-US" sz="3200" dirty="0">
                <a:solidFill>
                  <a:schemeClr val="bg1"/>
                </a:solidFill>
              </a:rPr>
              <a:t>+ </a:t>
            </a:r>
          </a:p>
          <a:p>
            <a:r>
              <a:rPr lang="en-US" sz="3200" dirty="0">
                <a:solidFill>
                  <a:schemeClr val="bg1"/>
                </a:solidFill>
              </a:rPr>
              <a:t>their feeds</a:t>
            </a:r>
          </a:p>
        </p:txBody>
      </p:sp>
    </p:spTree>
    <p:extLst>
      <p:ext uri="{BB962C8B-B14F-4D97-AF65-F5344CB8AC3E}">
        <p14:creationId xmlns:p14="http://schemas.microsoft.com/office/powerpoint/2010/main" val="60621722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Placeholder 41" descr="box icon">
            <a:extLst>
              <a:ext uri="{FF2B5EF4-FFF2-40B4-BE49-F238E27FC236}">
                <a16:creationId xmlns:a16="http://schemas.microsoft.com/office/drawing/2014/main" id="{7A0C5CE6-9CA6-4807-B23A-A4F89C0310D2}"/>
              </a:ext>
            </a:extLst>
          </p:cNvPr>
          <p:cNvPicPr>
            <a:picLocks noGrp="1" noChangeAspect="1"/>
          </p:cNvPicPr>
          <p:nvPr>
            <p:ph type="pic" sz="quarter" idx="26"/>
          </p:nvPr>
        </p:nvPicPr>
        <p:blipFill>
          <a:blip r:embed="rId2"/>
          <a:srcRect l="375" r="375"/>
          <a:stretch>
            <a:fillRect/>
          </a:stretch>
        </p:blipFill>
        <p:spPr>
          <a:prstGeom prst="rect">
            <a:avLst/>
          </a:prstGeom>
        </p:spPr>
      </p:pic>
      <p:sp>
        <p:nvSpPr>
          <p:cNvPr id="76" name="Text Placeholder 75">
            <a:extLst>
              <a:ext uri="{FF2B5EF4-FFF2-40B4-BE49-F238E27FC236}">
                <a16:creationId xmlns:a16="http://schemas.microsoft.com/office/drawing/2014/main" id="{E239EA0A-BE2A-46D5-876A-5614B0A7CF0F}"/>
              </a:ext>
            </a:extLst>
          </p:cNvPr>
          <p:cNvSpPr>
            <a:spLocks noGrp="1"/>
          </p:cNvSpPr>
          <p:nvPr>
            <p:ph type="body" sz="quarter" idx="12"/>
          </p:nvPr>
        </p:nvSpPr>
        <p:spPr>
          <a:xfrm>
            <a:off x="4190069" y="2568679"/>
            <a:ext cx="3008631" cy="348162"/>
          </a:xfrm>
        </p:spPr>
        <p:txBody>
          <a:bodyPr/>
          <a:lstStyle/>
          <a:p>
            <a:r>
              <a:rPr lang="en-US" dirty="0"/>
              <a:t>Unique</a:t>
            </a:r>
          </a:p>
        </p:txBody>
      </p:sp>
      <p:sp>
        <p:nvSpPr>
          <p:cNvPr id="77" name="Text Placeholder 76">
            <a:extLst>
              <a:ext uri="{FF2B5EF4-FFF2-40B4-BE49-F238E27FC236}">
                <a16:creationId xmlns:a16="http://schemas.microsoft.com/office/drawing/2014/main" id="{92FDC44E-20CB-4210-8DA6-F83A46B39520}"/>
              </a:ext>
            </a:extLst>
          </p:cNvPr>
          <p:cNvSpPr>
            <a:spLocks noGrp="1"/>
          </p:cNvSpPr>
          <p:nvPr>
            <p:ph type="body" sz="quarter" idx="13"/>
          </p:nvPr>
        </p:nvSpPr>
        <p:spPr>
          <a:xfrm>
            <a:off x="4190069" y="2861988"/>
            <a:ext cx="3008630" cy="636682"/>
          </a:xfrm>
        </p:spPr>
        <p:txBody>
          <a:bodyPr/>
          <a:lstStyle/>
          <a:p>
            <a:r>
              <a:rPr lang="en-ZA" dirty="0"/>
              <a:t>Only product specifically dedicated to this niche market</a:t>
            </a:r>
            <a:endParaRPr lang="en-US" dirty="0"/>
          </a:p>
        </p:txBody>
      </p:sp>
      <p:pic>
        <p:nvPicPr>
          <p:cNvPr id="43" name="Picture Placeholder 42" descr="market icon">
            <a:extLst>
              <a:ext uri="{FF2B5EF4-FFF2-40B4-BE49-F238E27FC236}">
                <a16:creationId xmlns:a16="http://schemas.microsoft.com/office/drawing/2014/main" id="{68703471-66FD-4701-B79F-C054E717F50D}"/>
              </a:ext>
            </a:extLst>
          </p:cNvPr>
          <p:cNvPicPr>
            <a:picLocks noGrp="1" noChangeAspect="1"/>
          </p:cNvPicPr>
          <p:nvPr>
            <p:ph type="pic" sz="quarter" idx="27"/>
          </p:nvPr>
        </p:nvPicPr>
        <p:blipFill>
          <a:blip r:embed="rId3"/>
          <a:srcRect/>
          <a:stretch>
            <a:fillRect/>
          </a:stretch>
        </p:blipFill>
        <p:spPr>
          <a:prstGeom prst="rect">
            <a:avLst/>
          </a:prstGeom>
        </p:spPr>
      </p:pic>
      <p:sp>
        <p:nvSpPr>
          <p:cNvPr id="97" name="Text Placeholder 96">
            <a:extLst>
              <a:ext uri="{FF2B5EF4-FFF2-40B4-BE49-F238E27FC236}">
                <a16:creationId xmlns:a16="http://schemas.microsoft.com/office/drawing/2014/main" id="{1C9BBBD5-3078-4A97-8E7D-F5F839845BD1}"/>
              </a:ext>
            </a:extLst>
          </p:cNvPr>
          <p:cNvSpPr>
            <a:spLocks noGrp="1"/>
          </p:cNvSpPr>
          <p:nvPr>
            <p:ph type="body" sz="quarter" idx="21"/>
          </p:nvPr>
        </p:nvSpPr>
        <p:spPr>
          <a:xfrm>
            <a:off x="7913979" y="2568679"/>
            <a:ext cx="3008631" cy="348162"/>
          </a:xfrm>
        </p:spPr>
        <p:txBody>
          <a:bodyPr/>
          <a:lstStyle/>
          <a:p>
            <a:r>
              <a:rPr lang="en-US" dirty="0"/>
              <a:t>First to market</a:t>
            </a:r>
          </a:p>
        </p:txBody>
      </p:sp>
      <p:sp>
        <p:nvSpPr>
          <p:cNvPr id="96" name="Text Placeholder 95">
            <a:extLst>
              <a:ext uri="{FF2B5EF4-FFF2-40B4-BE49-F238E27FC236}">
                <a16:creationId xmlns:a16="http://schemas.microsoft.com/office/drawing/2014/main" id="{CDBDA856-8CC1-449E-B621-022F99358F0B}"/>
              </a:ext>
            </a:extLst>
          </p:cNvPr>
          <p:cNvSpPr>
            <a:spLocks noGrp="1"/>
          </p:cNvSpPr>
          <p:nvPr>
            <p:ph type="body" sz="quarter" idx="20"/>
          </p:nvPr>
        </p:nvSpPr>
        <p:spPr>
          <a:xfrm>
            <a:off x="7913979" y="2861988"/>
            <a:ext cx="3008630" cy="636682"/>
          </a:xfrm>
        </p:spPr>
        <p:txBody>
          <a:bodyPr/>
          <a:lstStyle/>
          <a:p>
            <a:r>
              <a:rPr lang="en-ZA" dirty="0"/>
              <a:t>First beautifully designed product that's both stylish and functional​</a:t>
            </a:r>
          </a:p>
        </p:txBody>
      </p:sp>
      <p:pic>
        <p:nvPicPr>
          <p:cNvPr id="45" name="Picture Placeholder 44" descr="clipboard with check list icon">
            <a:extLst>
              <a:ext uri="{FF2B5EF4-FFF2-40B4-BE49-F238E27FC236}">
                <a16:creationId xmlns:a16="http://schemas.microsoft.com/office/drawing/2014/main" id="{C8D7F118-FF46-4EA6-8CB0-7A7F32EA9B67}"/>
              </a:ext>
            </a:extLst>
          </p:cNvPr>
          <p:cNvPicPr>
            <a:picLocks noGrp="1" noChangeAspect="1"/>
          </p:cNvPicPr>
          <p:nvPr>
            <p:ph type="pic" sz="quarter" idx="28"/>
          </p:nvPr>
        </p:nvPicPr>
        <p:blipFill>
          <a:blip r:embed="rId4"/>
          <a:srcRect l="375" r="375"/>
          <a:stretch>
            <a:fillRect/>
          </a:stretch>
        </p:blipFill>
        <p:spPr>
          <a:prstGeom prst="rect">
            <a:avLst/>
          </a:prstGeom>
        </p:spPr>
      </p:pic>
      <p:sp>
        <p:nvSpPr>
          <p:cNvPr id="99" name="Text Placeholder 98">
            <a:extLst>
              <a:ext uri="{FF2B5EF4-FFF2-40B4-BE49-F238E27FC236}">
                <a16:creationId xmlns:a16="http://schemas.microsoft.com/office/drawing/2014/main" id="{3A32E54C-621B-48BA-A803-164046E2AE65}"/>
              </a:ext>
            </a:extLst>
          </p:cNvPr>
          <p:cNvSpPr>
            <a:spLocks noGrp="1"/>
          </p:cNvSpPr>
          <p:nvPr>
            <p:ph type="body" sz="quarter" idx="23"/>
          </p:nvPr>
        </p:nvSpPr>
        <p:spPr>
          <a:xfrm>
            <a:off x="4190069" y="5044309"/>
            <a:ext cx="3008631" cy="348162"/>
          </a:xfrm>
        </p:spPr>
        <p:txBody>
          <a:bodyPr/>
          <a:lstStyle/>
          <a:p>
            <a:r>
              <a:rPr lang="en-US" dirty="0"/>
              <a:t>Tested</a:t>
            </a:r>
          </a:p>
        </p:txBody>
      </p:sp>
      <p:sp>
        <p:nvSpPr>
          <p:cNvPr id="98" name="Text Placeholder 97">
            <a:extLst>
              <a:ext uri="{FF2B5EF4-FFF2-40B4-BE49-F238E27FC236}">
                <a16:creationId xmlns:a16="http://schemas.microsoft.com/office/drawing/2014/main" id="{01AED438-7299-4DC8-9DD9-BA1D41DA9675}"/>
              </a:ext>
            </a:extLst>
          </p:cNvPr>
          <p:cNvSpPr>
            <a:spLocks noGrp="1"/>
          </p:cNvSpPr>
          <p:nvPr>
            <p:ph type="body" sz="quarter" idx="22"/>
          </p:nvPr>
        </p:nvSpPr>
        <p:spPr>
          <a:xfrm>
            <a:off x="4190069" y="5337618"/>
            <a:ext cx="3008630" cy="636682"/>
          </a:xfrm>
        </p:spPr>
        <p:txBody>
          <a:bodyPr/>
          <a:lstStyle/>
          <a:p>
            <a:r>
              <a:rPr lang="en-ZA" dirty="0"/>
              <a:t>Conducted testing with college students in the area​</a:t>
            </a:r>
          </a:p>
        </p:txBody>
      </p:sp>
      <p:pic>
        <p:nvPicPr>
          <p:cNvPr id="44" name="Picture Placeholder 43" descr="two people talking icon">
            <a:extLst>
              <a:ext uri="{FF2B5EF4-FFF2-40B4-BE49-F238E27FC236}">
                <a16:creationId xmlns:a16="http://schemas.microsoft.com/office/drawing/2014/main" id="{32FDE888-33A7-493E-A23F-0EAAB9E10952}"/>
              </a:ext>
            </a:extLst>
          </p:cNvPr>
          <p:cNvPicPr>
            <a:picLocks noGrp="1" noChangeAspect="1"/>
          </p:cNvPicPr>
          <p:nvPr>
            <p:ph type="pic" sz="quarter" idx="29"/>
          </p:nvPr>
        </p:nvPicPr>
        <p:blipFill>
          <a:blip r:embed="rId5"/>
          <a:srcRect t="131" b="131"/>
          <a:stretch>
            <a:fillRect/>
          </a:stretch>
        </p:blipFill>
        <p:spPr>
          <a:xfrm>
            <a:off x="7906631" y="4298696"/>
            <a:ext cx="603504" cy="603504"/>
          </a:xfrm>
          <a:prstGeom prst="rect">
            <a:avLst/>
          </a:prstGeom>
        </p:spPr>
      </p:pic>
      <p:sp>
        <p:nvSpPr>
          <p:cNvPr id="101" name="Text Placeholder 100">
            <a:extLst>
              <a:ext uri="{FF2B5EF4-FFF2-40B4-BE49-F238E27FC236}">
                <a16:creationId xmlns:a16="http://schemas.microsoft.com/office/drawing/2014/main" id="{9B8F2F1C-23A5-48F0-83ED-64D9A8A3E43E}"/>
              </a:ext>
            </a:extLst>
          </p:cNvPr>
          <p:cNvSpPr>
            <a:spLocks noGrp="1"/>
          </p:cNvSpPr>
          <p:nvPr>
            <p:ph type="body" sz="quarter" idx="25"/>
          </p:nvPr>
        </p:nvSpPr>
        <p:spPr>
          <a:xfrm>
            <a:off x="7913980" y="5047681"/>
            <a:ext cx="3008631" cy="348162"/>
          </a:xfrm>
        </p:spPr>
        <p:txBody>
          <a:bodyPr/>
          <a:lstStyle/>
          <a:p>
            <a:r>
              <a:rPr lang="en-US" dirty="0"/>
              <a:t>Authentic</a:t>
            </a:r>
          </a:p>
        </p:txBody>
      </p:sp>
      <p:sp>
        <p:nvSpPr>
          <p:cNvPr id="100" name="Text Placeholder 99">
            <a:extLst>
              <a:ext uri="{FF2B5EF4-FFF2-40B4-BE49-F238E27FC236}">
                <a16:creationId xmlns:a16="http://schemas.microsoft.com/office/drawing/2014/main" id="{16B8F8D8-59B2-406F-94E0-04DFD90B8D0C}"/>
              </a:ext>
            </a:extLst>
          </p:cNvPr>
          <p:cNvSpPr>
            <a:spLocks noGrp="1"/>
          </p:cNvSpPr>
          <p:nvPr>
            <p:ph type="body" sz="quarter" idx="24"/>
          </p:nvPr>
        </p:nvSpPr>
        <p:spPr>
          <a:xfrm>
            <a:off x="7913980" y="5340990"/>
            <a:ext cx="3008630" cy="636682"/>
          </a:xfrm>
        </p:spPr>
        <p:txBody>
          <a:bodyPr/>
          <a:lstStyle/>
          <a:p>
            <a:r>
              <a:rPr lang="en-ZA" dirty="0"/>
              <a:t>Designed with the help and input of experts in the field ​</a:t>
            </a:r>
          </a:p>
        </p:txBody>
      </p:sp>
      <p:sp>
        <p:nvSpPr>
          <p:cNvPr id="19" name="Footer Placeholder 18">
            <a:extLst>
              <a:ext uri="{FF2B5EF4-FFF2-40B4-BE49-F238E27FC236}">
                <a16:creationId xmlns:a16="http://schemas.microsoft.com/office/drawing/2014/main" id="{65EC8A42-193D-43A9-B162-8977ADBDB35A}"/>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20" name="Slide Number Placeholder 19">
            <a:extLst>
              <a:ext uri="{FF2B5EF4-FFF2-40B4-BE49-F238E27FC236}">
                <a16:creationId xmlns:a16="http://schemas.microsoft.com/office/drawing/2014/main" id="{3DD70FC9-BBF2-4AF1-9A64-0FB9216835C5}"/>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11</a:t>
            </a:fld>
            <a:endParaRPr lang="en-US" dirty="0"/>
          </a:p>
        </p:txBody>
      </p:sp>
      <p:sp>
        <p:nvSpPr>
          <p:cNvPr id="41" name="Date Placeholder 40">
            <a:extLst>
              <a:ext uri="{FF2B5EF4-FFF2-40B4-BE49-F238E27FC236}">
                <a16:creationId xmlns:a16="http://schemas.microsoft.com/office/drawing/2014/main" id="{0B1681CB-9789-4D10-B109-32AB0A0751E0}"/>
              </a:ext>
            </a:extLst>
          </p:cNvPr>
          <p:cNvSpPr>
            <a:spLocks noGrp="1"/>
          </p:cNvSpPr>
          <p:nvPr>
            <p:ph type="dt" sz="half" idx="2"/>
          </p:nvPr>
        </p:nvSpPr>
        <p:spPr>
          <a:xfrm rot="5400000">
            <a:off x="10595991" y="5074920"/>
            <a:ext cx="2647667" cy="365125"/>
          </a:xfrm>
        </p:spPr>
        <p:txBody>
          <a:bodyPr/>
          <a:lstStyle/>
          <a:p>
            <a:r>
              <a:rPr lang="en-US" dirty="0"/>
              <a:t>May 21, 20XX</a:t>
            </a:r>
          </a:p>
        </p:txBody>
      </p:sp>
      <p:pic>
        <p:nvPicPr>
          <p:cNvPr id="9" name="Picture 8">
            <a:extLst>
              <a:ext uri="{FF2B5EF4-FFF2-40B4-BE49-F238E27FC236}">
                <a16:creationId xmlns:a16="http://schemas.microsoft.com/office/drawing/2014/main" id="{00E64613-EE1A-633F-DB98-F436A3963C89}"/>
              </a:ext>
            </a:extLst>
          </p:cNvPr>
          <p:cNvPicPr>
            <a:picLocks noChangeAspect="1"/>
          </p:cNvPicPr>
          <p:nvPr/>
        </p:nvPicPr>
        <p:blipFill>
          <a:blip r:embed="rId6"/>
          <a:stretch>
            <a:fillRect/>
          </a:stretch>
        </p:blipFill>
        <p:spPr>
          <a:xfrm>
            <a:off x="0" y="0"/>
            <a:ext cx="12192000" cy="6858000"/>
          </a:xfrm>
          <a:prstGeom prst="rect">
            <a:avLst/>
          </a:prstGeom>
        </p:spPr>
      </p:pic>
      <p:sp>
        <p:nvSpPr>
          <p:cNvPr id="3" name="Flowchart: Alternate Process 2">
            <a:extLst>
              <a:ext uri="{FF2B5EF4-FFF2-40B4-BE49-F238E27FC236}">
                <a16:creationId xmlns:a16="http://schemas.microsoft.com/office/drawing/2014/main" id="{75DD0760-4FA8-170B-09A6-AB871C39D4F2}"/>
              </a:ext>
            </a:extLst>
          </p:cNvPr>
          <p:cNvSpPr/>
          <p:nvPr/>
        </p:nvSpPr>
        <p:spPr>
          <a:xfrm>
            <a:off x="6861764" y="3918700"/>
            <a:ext cx="4243755" cy="2055600"/>
          </a:xfrm>
          <a:prstGeom prst="flowChartAlternateProcess">
            <a:avLst/>
          </a:prstGeom>
          <a:gradFill flip="none" rotWithShape="1">
            <a:gsLst>
              <a:gs pos="0">
                <a:schemeClr val="accent4">
                  <a:lumMod val="50000"/>
                  <a:shade val="30000"/>
                  <a:satMod val="115000"/>
                </a:schemeClr>
              </a:gs>
              <a:gs pos="50000">
                <a:schemeClr val="accent4">
                  <a:lumMod val="50000"/>
                  <a:shade val="67500"/>
                  <a:satMod val="115000"/>
                </a:schemeClr>
              </a:gs>
              <a:gs pos="100000">
                <a:schemeClr val="accent4">
                  <a:lumMod val="50000"/>
                  <a:shade val="100000"/>
                  <a:satMod val="115000"/>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err="1">
                <a:solidFill>
                  <a:schemeClr val="bg1"/>
                </a:solidFill>
                <a:latin typeface="+mj-lt"/>
              </a:rPr>
              <a:t>BeatStars</a:t>
            </a:r>
            <a:endParaRPr lang="en-US" dirty="0">
              <a:solidFill>
                <a:schemeClr val="bg1"/>
              </a:solidFill>
              <a:latin typeface="+mj-lt"/>
            </a:endParaRPr>
          </a:p>
          <a:p>
            <a:endParaRPr lang="en-US" dirty="0">
              <a:solidFill>
                <a:schemeClr val="bg1"/>
              </a:solidFill>
              <a:latin typeface="+mj-lt"/>
            </a:endParaRPr>
          </a:p>
          <a:p>
            <a:pPr marL="285750" indent="-285750">
              <a:buFontTx/>
              <a:buChar char="-"/>
            </a:pPr>
            <a:r>
              <a:rPr lang="en-US" dirty="0">
                <a:solidFill>
                  <a:schemeClr val="bg1"/>
                </a:solidFill>
                <a:latin typeface="+mj-lt"/>
              </a:rPr>
              <a:t>Platform for Producers to sell their beats and services</a:t>
            </a:r>
          </a:p>
          <a:p>
            <a:pPr marL="285750" indent="-285750">
              <a:buFontTx/>
              <a:buChar char="-"/>
            </a:pPr>
            <a:r>
              <a:rPr lang="en-US" dirty="0">
                <a:solidFill>
                  <a:schemeClr val="bg1"/>
                </a:solidFill>
                <a:latin typeface="+mj-lt"/>
              </a:rPr>
              <a:t>2M producers</a:t>
            </a:r>
          </a:p>
          <a:p>
            <a:pPr marL="285750" indent="-285750">
              <a:buFontTx/>
              <a:buChar char="-"/>
            </a:pPr>
            <a:r>
              <a:rPr lang="en-US" dirty="0">
                <a:solidFill>
                  <a:schemeClr val="bg1"/>
                </a:solidFill>
                <a:latin typeface="+mj-lt"/>
              </a:rPr>
              <a:t>Equal playing ground</a:t>
            </a:r>
          </a:p>
          <a:p>
            <a:pPr marL="285750" indent="-285750">
              <a:buFontTx/>
              <a:buChar char="-"/>
            </a:pPr>
            <a:r>
              <a:rPr lang="en-US" dirty="0">
                <a:solidFill>
                  <a:schemeClr val="bg1"/>
                </a:solidFill>
                <a:latin typeface="+mj-lt"/>
              </a:rPr>
              <a:t>Ability to see trends</a:t>
            </a:r>
          </a:p>
        </p:txBody>
      </p:sp>
    </p:spTree>
    <p:extLst>
      <p:ext uri="{BB962C8B-B14F-4D97-AF65-F5344CB8AC3E}">
        <p14:creationId xmlns:p14="http://schemas.microsoft.com/office/powerpoint/2010/main" val="94599159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32">
            <a:extLst>
              <a:ext uri="{FF2B5EF4-FFF2-40B4-BE49-F238E27FC236}">
                <a16:creationId xmlns:a16="http://schemas.microsoft.com/office/drawing/2014/main" id="{D157A077-D8B9-41D3-B365-2237756F749F}"/>
              </a:ext>
            </a:extLst>
          </p:cNvPr>
          <p:cNvSpPr>
            <a:spLocks noGrp="1"/>
          </p:cNvSpPr>
          <p:nvPr>
            <p:ph type="title"/>
          </p:nvPr>
        </p:nvSpPr>
        <p:spPr>
          <a:xfrm>
            <a:off x="3290170" y="3405942"/>
            <a:ext cx="5611660" cy="677782"/>
          </a:xfrm>
        </p:spPr>
        <p:txBody>
          <a:bodyPr/>
          <a:lstStyle/>
          <a:p>
            <a:r>
              <a:rPr lang="en-US" sz="8800" dirty="0"/>
              <a:t>goals</a:t>
            </a:r>
          </a:p>
        </p:txBody>
      </p:sp>
      <p:sp>
        <p:nvSpPr>
          <p:cNvPr id="35" name="Text Placeholder 34">
            <a:extLst>
              <a:ext uri="{FF2B5EF4-FFF2-40B4-BE49-F238E27FC236}">
                <a16:creationId xmlns:a16="http://schemas.microsoft.com/office/drawing/2014/main" id="{AFF1E830-4F4A-6386-FA03-79935BE14017}"/>
              </a:ext>
            </a:extLst>
          </p:cNvPr>
          <p:cNvSpPr>
            <a:spLocks noGrp="1"/>
          </p:cNvSpPr>
          <p:nvPr>
            <p:ph type="body" sz="quarter" idx="26"/>
          </p:nvPr>
        </p:nvSpPr>
        <p:spPr>
          <a:xfrm>
            <a:off x="1196809" y="7155381"/>
            <a:ext cx="2431014" cy="1048575"/>
          </a:xfrm>
        </p:spPr>
        <p:txBody>
          <a:bodyPr/>
          <a:lstStyle/>
          <a:p>
            <a:r>
              <a:rPr lang="en-US" sz="2400" dirty="0"/>
              <a:t>Reach</a:t>
            </a:r>
          </a:p>
        </p:txBody>
      </p:sp>
      <p:sp>
        <p:nvSpPr>
          <p:cNvPr id="36" name="Text Placeholder 35">
            <a:extLst>
              <a:ext uri="{FF2B5EF4-FFF2-40B4-BE49-F238E27FC236}">
                <a16:creationId xmlns:a16="http://schemas.microsoft.com/office/drawing/2014/main" id="{90F64278-0E21-5B8C-D863-1DAB7A7B46D5}"/>
              </a:ext>
            </a:extLst>
          </p:cNvPr>
          <p:cNvSpPr>
            <a:spLocks noGrp="1"/>
          </p:cNvSpPr>
          <p:nvPr>
            <p:ph type="body" sz="quarter" idx="27"/>
          </p:nvPr>
        </p:nvSpPr>
        <p:spPr>
          <a:xfrm>
            <a:off x="9361187" y="10080319"/>
            <a:ext cx="2376075" cy="1048575"/>
          </a:xfrm>
        </p:spPr>
        <p:txBody>
          <a:bodyPr/>
          <a:lstStyle/>
          <a:p>
            <a:r>
              <a:rPr lang="en-US" sz="2400" dirty="0"/>
              <a:t>The album</a:t>
            </a:r>
          </a:p>
        </p:txBody>
      </p:sp>
      <p:sp>
        <p:nvSpPr>
          <p:cNvPr id="37" name="Text Placeholder 36">
            <a:extLst>
              <a:ext uri="{FF2B5EF4-FFF2-40B4-BE49-F238E27FC236}">
                <a16:creationId xmlns:a16="http://schemas.microsoft.com/office/drawing/2014/main" id="{17AF5E44-CF44-CDED-72EA-6B5A87828FD5}"/>
              </a:ext>
            </a:extLst>
          </p:cNvPr>
          <p:cNvSpPr>
            <a:spLocks noGrp="1"/>
          </p:cNvSpPr>
          <p:nvPr>
            <p:ph type="body" sz="quarter" idx="28"/>
          </p:nvPr>
        </p:nvSpPr>
        <p:spPr>
          <a:xfrm>
            <a:off x="5367319" y="8715911"/>
            <a:ext cx="2376075" cy="1048575"/>
          </a:xfrm>
        </p:spPr>
        <p:txBody>
          <a:bodyPr/>
          <a:lstStyle/>
          <a:p>
            <a:r>
              <a:rPr lang="en-US" sz="2400" dirty="0"/>
              <a:t>Streaming</a:t>
            </a:r>
          </a:p>
        </p:txBody>
      </p:sp>
      <p:sp>
        <p:nvSpPr>
          <p:cNvPr id="41" name="Text Placeholder 40">
            <a:extLst>
              <a:ext uri="{FF2B5EF4-FFF2-40B4-BE49-F238E27FC236}">
                <a16:creationId xmlns:a16="http://schemas.microsoft.com/office/drawing/2014/main" id="{13DF91CF-444A-4959-91C5-62172E643BD0}"/>
              </a:ext>
            </a:extLst>
          </p:cNvPr>
          <p:cNvSpPr>
            <a:spLocks noGrp="1"/>
          </p:cNvSpPr>
          <p:nvPr>
            <p:ph type="body" sz="quarter" idx="13"/>
          </p:nvPr>
        </p:nvSpPr>
        <p:spPr>
          <a:xfrm>
            <a:off x="1136218" y="9223014"/>
            <a:ext cx="2431015" cy="2543946"/>
          </a:xfrm>
        </p:spPr>
        <p:txBody>
          <a:bodyPr/>
          <a:lstStyle/>
          <a:p>
            <a:pPr marL="285750" indent="-285750" algn="ctr">
              <a:buFontTx/>
              <a:buChar char="-"/>
            </a:pPr>
            <a:r>
              <a:rPr lang="en-US" dirty="0">
                <a:latin typeface="Century Gothic" panose="020B0502020202020204" pitchFamily="34" charset="0"/>
              </a:rPr>
              <a:t>Consistent posting, streaming, and producing = increase reach</a:t>
            </a:r>
          </a:p>
          <a:p>
            <a:pPr marL="285750" indent="-285750" algn="ctr">
              <a:buFontTx/>
              <a:buChar char="-"/>
            </a:pPr>
            <a:r>
              <a:rPr lang="en-US" dirty="0">
                <a:latin typeface="Century Gothic" panose="020B0502020202020204" pitchFamily="34" charset="0"/>
              </a:rPr>
              <a:t>Work with more artists and bigger artists</a:t>
            </a:r>
          </a:p>
        </p:txBody>
      </p:sp>
      <p:sp>
        <p:nvSpPr>
          <p:cNvPr id="39" name="Text Placeholder 38">
            <a:extLst>
              <a:ext uri="{FF2B5EF4-FFF2-40B4-BE49-F238E27FC236}">
                <a16:creationId xmlns:a16="http://schemas.microsoft.com/office/drawing/2014/main" id="{0EB1EAE0-3ED9-91B4-E1F3-540AA20E099F}"/>
              </a:ext>
            </a:extLst>
          </p:cNvPr>
          <p:cNvSpPr>
            <a:spLocks noGrp="1"/>
          </p:cNvSpPr>
          <p:nvPr>
            <p:ph type="body" sz="quarter" idx="30"/>
          </p:nvPr>
        </p:nvSpPr>
        <p:spPr>
          <a:xfrm>
            <a:off x="5248702" y="11128894"/>
            <a:ext cx="2431015" cy="2543946"/>
          </a:xfrm>
        </p:spPr>
        <p:txBody>
          <a:bodyPr/>
          <a:lstStyle/>
          <a:p>
            <a:pPr marL="285750" indent="-285750">
              <a:buFontTx/>
              <a:buChar char="-"/>
            </a:pPr>
            <a:r>
              <a:rPr lang="en-US" dirty="0">
                <a:latin typeface="Century Gothic" panose="020B0502020202020204" pitchFamily="34" charset="0"/>
              </a:rPr>
              <a:t>Collaborating with producers and artists to create content and show how to make music</a:t>
            </a:r>
          </a:p>
          <a:p>
            <a:pPr marL="285750" indent="-285750">
              <a:buFontTx/>
              <a:buChar char="-"/>
            </a:pPr>
            <a:r>
              <a:rPr lang="en-US" dirty="0">
                <a:latin typeface="Century Gothic" panose="020B0502020202020204" pitchFamily="34" charset="0"/>
              </a:rPr>
              <a:t>Create a community of producers to collaborate</a:t>
            </a:r>
          </a:p>
        </p:txBody>
      </p:sp>
      <p:sp>
        <p:nvSpPr>
          <p:cNvPr id="6" name="Footer Placeholder 5">
            <a:extLst>
              <a:ext uri="{FF2B5EF4-FFF2-40B4-BE49-F238E27FC236}">
                <a16:creationId xmlns:a16="http://schemas.microsoft.com/office/drawing/2014/main" id="{B1F0E6E7-FE9E-4C88-8036-BAF0835CC4D8}"/>
              </a:ext>
            </a:extLst>
          </p:cNvPr>
          <p:cNvSpPr>
            <a:spLocks noGrp="1"/>
          </p:cNvSpPr>
          <p:nvPr>
            <p:ph type="ftr" sz="quarter" idx="3"/>
          </p:nvPr>
        </p:nvSpPr>
        <p:spPr/>
        <p:txBody>
          <a:bodyPr/>
          <a:lstStyle/>
          <a:p>
            <a:r>
              <a:rPr lang="en-US" dirty="0"/>
              <a:t>MASALA KING</a:t>
            </a:r>
          </a:p>
        </p:txBody>
      </p:sp>
      <p:sp>
        <p:nvSpPr>
          <p:cNvPr id="7" name="Slide Number Placeholder 6">
            <a:extLst>
              <a:ext uri="{FF2B5EF4-FFF2-40B4-BE49-F238E27FC236}">
                <a16:creationId xmlns:a16="http://schemas.microsoft.com/office/drawing/2014/main" id="{6944EF00-08F5-4EC2-87BC-9CA90D8251D5}"/>
              </a:ext>
            </a:extLst>
          </p:cNvPr>
          <p:cNvSpPr>
            <a:spLocks noGrp="1"/>
          </p:cNvSpPr>
          <p:nvPr>
            <p:ph type="sldNum" sz="quarter" idx="4"/>
          </p:nvPr>
        </p:nvSpPr>
        <p:spPr/>
        <p:txBody>
          <a:bodyPr/>
          <a:lstStyle/>
          <a:p>
            <a:fld id="{8D1FC6F8-0BCD-47E9-9C64-690771D9C143}" type="slidenum">
              <a:rPr lang="en-US" smtClean="0"/>
              <a:pPr/>
              <a:t>12</a:t>
            </a:fld>
            <a:endParaRPr lang="en-US" dirty="0"/>
          </a:p>
        </p:txBody>
      </p:sp>
      <p:sp>
        <p:nvSpPr>
          <p:cNvPr id="76" name="Date Placeholder 75">
            <a:extLst>
              <a:ext uri="{FF2B5EF4-FFF2-40B4-BE49-F238E27FC236}">
                <a16:creationId xmlns:a16="http://schemas.microsoft.com/office/drawing/2014/main" id="{AA6DE5DF-92EA-4EA8-B311-E5E4A8C2A01E}"/>
              </a:ext>
            </a:extLst>
          </p:cNvPr>
          <p:cNvSpPr>
            <a:spLocks noGrp="1"/>
          </p:cNvSpPr>
          <p:nvPr>
            <p:ph type="dt" sz="half" idx="2"/>
          </p:nvPr>
        </p:nvSpPr>
        <p:spPr/>
        <p:txBody>
          <a:bodyPr/>
          <a:lstStyle/>
          <a:p>
            <a:r>
              <a:rPr lang="en-US" dirty="0"/>
              <a:t>MARCH 29, 2024</a:t>
            </a:r>
            <a:endParaRPr lang="en-US" dirty="0">
              <a:solidFill>
                <a:schemeClr val="bg1"/>
              </a:solidFill>
              <a:latin typeface="+mj-lt"/>
            </a:endParaRPr>
          </a:p>
        </p:txBody>
      </p:sp>
      <p:sp>
        <p:nvSpPr>
          <p:cNvPr id="2" name="Text Placeholder 37">
            <a:extLst>
              <a:ext uri="{FF2B5EF4-FFF2-40B4-BE49-F238E27FC236}">
                <a16:creationId xmlns:a16="http://schemas.microsoft.com/office/drawing/2014/main" id="{177A2A5F-E782-6A5B-1026-1EC741535DC6}"/>
              </a:ext>
            </a:extLst>
          </p:cNvPr>
          <p:cNvSpPr txBox="1">
            <a:spLocks/>
          </p:cNvSpPr>
          <p:nvPr/>
        </p:nvSpPr>
        <p:spPr>
          <a:xfrm>
            <a:off x="9088004" y="13355924"/>
            <a:ext cx="2431015" cy="2543946"/>
          </a:xfrm>
          <a:prstGeom prst="rect">
            <a:avLst/>
          </a:prstGeom>
        </p:spPr>
        <p:txBody>
          <a:bodyPr/>
          <a:lstStyle>
            <a:lvl1pPr marL="0" indent="0" algn="ctr" defTabSz="914400" rtl="0" eaLnBrk="1" latinLnBrk="0" hangingPunct="1">
              <a:lnSpc>
                <a:spcPct val="125000"/>
              </a:lnSpc>
              <a:spcBef>
                <a:spcPts val="0"/>
              </a:spcBef>
              <a:buFont typeface="Arial" panose="020B0604020202020204" pitchFamily="34" charset="0"/>
              <a:buNone/>
              <a:defRPr sz="1400" kern="1200" cap="none" spc="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Tx/>
              <a:buChar char="-"/>
            </a:pPr>
            <a:r>
              <a:rPr lang="en-US" dirty="0">
                <a:latin typeface="Century Gothic" panose="020B0502020202020204" pitchFamily="34" charset="0"/>
              </a:rPr>
              <a:t>Create an album that bridges gap between India + US</a:t>
            </a:r>
          </a:p>
          <a:p>
            <a:pPr marL="285750" indent="-285750">
              <a:buFontTx/>
              <a:buChar char="-"/>
            </a:pPr>
            <a:r>
              <a:rPr lang="en-US" dirty="0">
                <a:latin typeface="Century Gothic" panose="020B0502020202020204" pitchFamily="34" charset="0"/>
              </a:rPr>
              <a:t>Connect US artists and artists with Indian descent</a:t>
            </a:r>
          </a:p>
        </p:txBody>
      </p:sp>
    </p:spTree>
    <p:extLst>
      <p:ext uri="{BB962C8B-B14F-4D97-AF65-F5344CB8AC3E}">
        <p14:creationId xmlns:p14="http://schemas.microsoft.com/office/powerpoint/2010/main" val="16505724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32">
            <a:extLst>
              <a:ext uri="{FF2B5EF4-FFF2-40B4-BE49-F238E27FC236}">
                <a16:creationId xmlns:a16="http://schemas.microsoft.com/office/drawing/2014/main" id="{D157A077-D8B9-41D3-B365-2237756F749F}"/>
              </a:ext>
            </a:extLst>
          </p:cNvPr>
          <p:cNvSpPr>
            <a:spLocks noGrp="1"/>
          </p:cNvSpPr>
          <p:nvPr>
            <p:ph type="title"/>
          </p:nvPr>
        </p:nvSpPr>
        <p:spPr>
          <a:xfrm>
            <a:off x="3290169" y="1590738"/>
            <a:ext cx="5611660" cy="677782"/>
          </a:xfrm>
        </p:spPr>
        <p:txBody>
          <a:bodyPr/>
          <a:lstStyle/>
          <a:p>
            <a:r>
              <a:rPr lang="en-US" sz="2800" dirty="0"/>
              <a:t>goals</a:t>
            </a:r>
            <a:endParaRPr lang="en-US" dirty="0"/>
          </a:p>
        </p:txBody>
      </p:sp>
      <p:sp>
        <p:nvSpPr>
          <p:cNvPr id="35" name="Text Placeholder 34">
            <a:extLst>
              <a:ext uri="{FF2B5EF4-FFF2-40B4-BE49-F238E27FC236}">
                <a16:creationId xmlns:a16="http://schemas.microsoft.com/office/drawing/2014/main" id="{AFF1E830-4F4A-6386-FA03-79935BE14017}"/>
              </a:ext>
            </a:extLst>
          </p:cNvPr>
          <p:cNvSpPr>
            <a:spLocks noGrp="1"/>
          </p:cNvSpPr>
          <p:nvPr>
            <p:ph type="body" sz="quarter" idx="26"/>
          </p:nvPr>
        </p:nvSpPr>
        <p:spPr>
          <a:xfrm>
            <a:off x="737451" y="819895"/>
            <a:ext cx="2431014" cy="1048575"/>
          </a:xfrm>
        </p:spPr>
        <p:txBody>
          <a:bodyPr/>
          <a:lstStyle/>
          <a:p>
            <a:r>
              <a:rPr lang="en-US" sz="2400" dirty="0"/>
              <a:t>Reach</a:t>
            </a:r>
          </a:p>
        </p:txBody>
      </p:sp>
      <p:sp>
        <p:nvSpPr>
          <p:cNvPr id="36" name="Text Placeholder 35">
            <a:extLst>
              <a:ext uri="{FF2B5EF4-FFF2-40B4-BE49-F238E27FC236}">
                <a16:creationId xmlns:a16="http://schemas.microsoft.com/office/drawing/2014/main" id="{90F64278-0E21-5B8C-D863-1DAB7A7B46D5}"/>
              </a:ext>
            </a:extLst>
          </p:cNvPr>
          <p:cNvSpPr>
            <a:spLocks noGrp="1"/>
          </p:cNvSpPr>
          <p:nvPr>
            <p:ph type="body" sz="quarter" idx="27"/>
          </p:nvPr>
        </p:nvSpPr>
        <p:spPr>
          <a:xfrm>
            <a:off x="8901829" y="3744833"/>
            <a:ext cx="2376075" cy="1048575"/>
          </a:xfrm>
        </p:spPr>
        <p:txBody>
          <a:bodyPr/>
          <a:lstStyle/>
          <a:p>
            <a:r>
              <a:rPr lang="en-US" sz="2400" dirty="0"/>
              <a:t>The album</a:t>
            </a:r>
          </a:p>
        </p:txBody>
      </p:sp>
      <p:sp>
        <p:nvSpPr>
          <p:cNvPr id="37" name="Text Placeholder 36">
            <a:extLst>
              <a:ext uri="{FF2B5EF4-FFF2-40B4-BE49-F238E27FC236}">
                <a16:creationId xmlns:a16="http://schemas.microsoft.com/office/drawing/2014/main" id="{17AF5E44-CF44-CDED-72EA-6B5A87828FD5}"/>
              </a:ext>
            </a:extLst>
          </p:cNvPr>
          <p:cNvSpPr>
            <a:spLocks noGrp="1"/>
          </p:cNvSpPr>
          <p:nvPr>
            <p:ph type="body" sz="quarter" idx="28"/>
          </p:nvPr>
        </p:nvSpPr>
        <p:spPr>
          <a:xfrm>
            <a:off x="4907961" y="2380425"/>
            <a:ext cx="2376075" cy="1048575"/>
          </a:xfrm>
        </p:spPr>
        <p:txBody>
          <a:bodyPr/>
          <a:lstStyle/>
          <a:p>
            <a:r>
              <a:rPr lang="en-US" sz="2400" dirty="0"/>
              <a:t>Streaming</a:t>
            </a:r>
          </a:p>
        </p:txBody>
      </p:sp>
      <p:sp>
        <p:nvSpPr>
          <p:cNvPr id="41" name="Text Placeholder 40">
            <a:extLst>
              <a:ext uri="{FF2B5EF4-FFF2-40B4-BE49-F238E27FC236}">
                <a16:creationId xmlns:a16="http://schemas.microsoft.com/office/drawing/2014/main" id="{13DF91CF-444A-4959-91C5-62172E643BD0}"/>
              </a:ext>
            </a:extLst>
          </p:cNvPr>
          <p:cNvSpPr>
            <a:spLocks noGrp="1"/>
          </p:cNvSpPr>
          <p:nvPr>
            <p:ph type="body" sz="quarter" idx="13"/>
          </p:nvPr>
        </p:nvSpPr>
        <p:spPr>
          <a:xfrm>
            <a:off x="676163" y="1594709"/>
            <a:ext cx="2431015" cy="2543946"/>
          </a:xfrm>
        </p:spPr>
        <p:txBody>
          <a:bodyPr/>
          <a:lstStyle/>
          <a:p>
            <a:pPr marL="285750" indent="-285750" algn="ctr">
              <a:buFontTx/>
              <a:buChar char="-"/>
            </a:pPr>
            <a:r>
              <a:rPr lang="en-US" dirty="0">
                <a:latin typeface="Century Gothic" panose="020B0502020202020204" pitchFamily="34" charset="0"/>
              </a:rPr>
              <a:t>Consistent posting, streaming, and producing = increase reach</a:t>
            </a:r>
          </a:p>
          <a:p>
            <a:pPr marL="285750" indent="-285750" algn="ctr">
              <a:buFontTx/>
              <a:buChar char="-"/>
            </a:pPr>
            <a:r>
              <a:rPr lang="en-US" dirty="0">
                <a:latin typeface="Century Gothic" panose="020B0502020202020204" pitchFamily="34" charset="0"/>
              </a:rPr>
              <a:t>Work with more artists and bigger artists</a:t>
            </a:r>
          </a:p>
        </p:txBody>
      </p:sp>
      <p:sp>
        <p:nvSpPr>
          <p:cNvPr id="39" name="Text Placeholder 38">
            <a:extLst>
              <a:ext uri="{FF2B5EF4-FFF2-40B4-BE49-F238E27FC236}">
                <a16:creationId xmlns:a16="http://schemas.microsoft.com/office/drawing/2014/main" id="{0EB1EAE0-3ED9-91B4-E1F3-540AA20E099F}"/>
              </a:ext>
            </a:extLst>
          </p:cNvPr>
          <p:cNvSpPr>
            <a:spLocks noGrp="1"/>
          </p:cNvSpPr>
          <p:nvPr>
            <p:ph type="body" sz="quarter" idx="30"/>
          </p:nvPr>
        </p:nvSpPr>
        <p:spPr>
          <a:xfrm>
            <a:off x="4815593" y="3158040"/>
            <a:ext cx="2431015" cy="2543946"/>
          </a:xfrm>
        </p:spPr>
        <p:txBody>
          <a:bodyPr/>
          <a:lstStyle/>
          <a:p>
            <a:pPr marL="285750" indent="-285750">
              <a:buFontTx/>
              <a:buChar char="-"/>
            </a:pPr>
            <a:r>
              <a:rPr lang="en-US" dirty="0">
                <a:latin typeface="Century Gothic" panose="020B0502020202020204" pitchFamily="34" charset="0"/>
              </a:rPr>
              <a:t>Collaborating with producers and artists to create content and show how to make music</a:t>
            </a:r>
          </a:p>
          <a:p>
            <a:pPr marL="285750" indent="-285750">
              <a:buFontTx/>
              <a:buChar char="-"/>
            </a:pPr>
            <a:r>
              <a:rPr lang="en-US" dirty="0">
                <a:latin typeface="Century Gothic" panose="020B0502020202020204" pitchFamily="34" charset="0"/>
              </a:rPr>
              <a:t>Create a community of producers to collaborate</a:t>
            </a:r>
          </a:p>
        </p:txBody>
      </p:sp>
      <p:sp>
        <p:nvSpPr>
          <p:cNvPr id="6" name="Footer Placeholder 5">
            <a:extLst>
              <a:ext uri="{FF2B5EF4-FFF2-40B4-BE49-F238E27FC236}">
                <a16:creationId xmlns:a16="http://schemas.microsoft.com/office/drawing/2014/main" id="{B1F0E6E7-FE9E-4C88-8036-BAF0835CC4D8}"/>
              </a:ext>
            </a:extLst>
          </p:cNvPr>
          <p:cNvSpPr>
            <a:spLocks noGrp="1"/>
          </p:cNvSpPr>
          <p:nvPr>
            <p:ph type="ftr" sz="quarter" idx="3"/>
          </p:nvPr>
        </p:nvSpPr>
        <p:spPr/>
        <p:txBody>
          <a:bodyPr/>
          <a:lstStyle/>
          <a:p>
            <a:r>
              <a:rPr lang="en-US" dirty="0"/>
              <a:t>MASALA KING</a:t>
            </a:r>
          </a:p>
        </p:txBody>
      </p:sp>
      <p:sp>
        <p:nvSpPr>
          <p:cNvPr id="7" name="Slide Number Placeholder 6">
            <a:extLst>
              <a:ext uri="{FF2B5EF4-FFF2-40B4-BE49-F238E27FC236}">
                <a16:creationId xmlns:a16="http://schemas.microsoft.com/office/drawing/2014/main" id="{6944EF00-08F5-4EC2-87BC-9CA90D8251D5}"/>
              </a:ext>
            </a:extLst>
          </p:cNvPr>
          <p:cNvSpPr>
            <a:spLocks noGrp="1"/>
          </p:cNvSpPr>
          <p:nvPr>
            <p:ph type="sldNum" sz="quarter" idx="4"/>
          </p:nvPr>
        </p:nvSpPr>
        <p:spPr/>
        <p:txBody>
          <a:bodyPr/>
          <a:lstStyle/>
          <a:p>
            <a:fld id="{8D1FC6F8-0BCD-47E9-9C64-690771D9C143}" type="slidenum">
              <a:rPr lang="en-US" smtClean="0"/>
              <a:pPr/>
              <a:t>13</a:t>
            </a:fld>
            <a:endParaRPr lang="en-US" dirty="0"/>
          </a:p>
        </p:txBody>
      </p:sp>
      <p:sp>
        <p:nvSpPr>
          <p:cNvPr id="76" name="Date Placeholder 75">
            <a:extLst>
              <a:ext uri="{FF2B5EF4-FFF2-40B4-BE49-F238E27FC236}">
                <a16:creationId xmlns:a16="http://schemas.microsoft.com/office/drawing/2014/main" id="{AA6DE5DF-92EA-4EA8-B311-E5E4A8C2A01E}"/>
              </a:ext>
            </a:extLst>
          </p:cNvPr>
          <p:cNvSpPr>
            <a:spLocks noGrp="1"/>
          </p:cNvSpPr>
          <p:nvPr>
            <p:ph type="dt" sz="half" idx="2"/>
          </p:nvPr>
        </p:nvSpPr>
        <p:spPr/>
        <p:txBody>
          <a:bodyPr/>
          <a:lstStyle/>
          <a:p>
            <a:r>
              <a:rPr lang="en-US" dirty="0"/>
              <a:t>MARCH 29, 2024</a:t>
            </a:r>
            <a:endParaRPr lang="en-US" dirty="0">
              <a:solidFill>
                <a:schemeClr val="bg1"/>
              </a:solidFill>
              <a:latin typeface="+mj-lt"/>
            </a:endParaRPr>
          </a:p>
        </p:txBody>
      </p:sp>
      <p:sp>
        <p:nvSpPr>
          <p:cNvPr id="2" name="Text Placeholder 37">
            <a:extLst>
              <a:ext uri="{FF2B5EF4-FFF2-40B4-BE49-F238E27FC236}">
                <a16:creationId xmlns:a16="http://schemas.microsoft.com/office/drawing/2014/main" id="{177A2A5F-E782-6A5B-1026-1EC741535DC6}"/>
              </a:ext>
            </a:extLst>
          </p:cNvPr>
          <p:cNvSpPr txBox="1">
            <a:spLocks/>
          </p:cNvSpPr>
          <p:nvPr/>
        </p:nvSpPr>
        <p:spPr>
          <a:xfrm>
            <a:off x="8715654" y="4479096"/>
            <a:ext cx="2431015" cy="2543946"/>
          </a:xfrm>
          <a:prstGeom prst="rect">
            <a:avLst/>
          </a:prstGeom>
        </p:spPr>
        <p:txBody>
          <a:bodyPr/>
          <a:lstStyle>
            <a:lvl1pPr marL="0" indent="0" algn="ctr" defTabSz="914400" rtl="0" eaLnBrk="1" latinLnBrk="0" hangingPunct="1">
              <a:lnSpc>
                <a:spcPct val="125000"/>
              </a:lnSpc>
              <a:spcBef>
                <a:spcPts val="0"/>
              </a:spcBef>
              <a:buFont typeface="Arial" panose="020B0604020202020204" pitchFamily="34" charset="0"/>
              <a:buNone/>
              <a:defRPr sz="1400" kern="1200" cap="none" spc="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Tx/>
              <a:buChar char="-"/>
            </a:pPr>
            <a:r>
              <a:rPr lang="en-US" dirty="0">
                <a:latin typeface="Century Gothic" panose="020B0502020202020204" pitchFamily="34" charset="0"/>
              </a:rPr>
              <a:t>Create an album that bridges gap between India + US</a:t>
            </a:r>
          </a:p>
          <a:p>
            <a:pPr marL="285750" indent="-285750">
              <a:buFontTx/>
              <a:buChar char="-"/>
            </a:pPr>
            <a:r>
              <a:rPr lang="en-US" dirty="0">
                <a:latin typeface="Century Gothic" panose="020B0502020202020204" pitchFamily="34" charset="0"/>
              </a:rPr>
              <a:t>Connect US artists and artists with Indian descent</a:t>
            </a:r>
          </a:p>
        </p:txBody>
      </p:sp>
    </p:spTree>
    <p:extLst>
      <p:ext uri="{BB962C8B-B14F-4D97-AF65-F5344CB8AC3E}">
        <p14:creationId xmlns:p14="http://schemas.microsoft.com/office/powerpoint/2010/main" val="27310679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26">
            <a:extLst>
              <a:ext uri="{FF2B5EF4-FFF2-40B4-BE49-F238E27FC236}">
                <a16:creationId xmlns:a16="http://schemas.microsoft.com/office/drawing/2014/main" id="{318601DD-A143-9DD8-DEAB-D0D6C68EB510}"/>
              </a:ext>
            </a:extLst>
          </p:cNvPr>
          <p:cNvSpPr>
            <a:spLocks noGrp="1"/>
          </p:cNvSpPr>
          <p:nvPr>
            <p:ph type="title"/>
          </p:nvPr>
        </p:nvSpPr>
        <p:spPr/>
        <p:txBody>
          <a:bodyPr/>
          <a:lstStyle/>
          <a:p>
            <a:r>
              <a:rPr lang="en-US" dirty="0"/>
              <a:t>Estimated revenue</a:t>
            </a:r>
          </a:p>
        </p:txBody>
      </p:sp>
      <p:sp>
        <p:nvSpPr>
          <p:cNvPr id="28" name="Text Placeholder 27">
            <a:extLst>
              <a:ext uri="{FF2B5EF4-FFF2-40B4-BE49-F238E27FC236}">
                <a16:creationId xmlns:a16="http://schemas.microsoft.com/office/drawing/2014/main" id="{2644B0B5-FA00-1475-608C-69E0CD91091E}"/>
              </a:ext>
            </a:extLst>
          </p:cNvPr>
          <p:cNvSpPr>
            <a:spLocks noGrp="1"/>
          </p:cNvSpPr>
          <p:nvPr>
            <p:ph type="body" sz="quarter" idx="14"/>
          </p:nvPr>
        </p:nvSpPr>
        <p:spPr>
          <a:xfrm>
            <a:off x="7492611" y="2294149"/>
            <a:ext cx="2691456" cy="1072345"/>
          </a:xfrm>
        </p:spPr>
        <p:txBody>
          <a:bodyPr/>
          <a:lstStyle/>
          <a:p>
            <a:r>
              <a:rPr lang="en-US" sz="6000" dirty="0"/>
              <a:t>$850</a:t>
            </a:r>
          </a:p>
        </p:txBody>
      </p:sp>
      <p:sp>
        <p:nvSpPr>
          <p:cNvPr id="29" name="Text Placeholder 28">
            <a:extLst>
              <a:ext uri="{FF2B5EF4-FFF2-40B4-BE49-F238E27FC236}">
                <a16:creationId xmlns:a16="http://schemas.microsoft.com/office/drawing/2014/main" id="{7D00FCB0-7B00-8512-151E-1FBE48F920D1}"/>
              </a:ext>
            </a:extLst>
          </p:cNvPr>
          <p:cNvSpPr>
            <a:spLocks noGrp="1"/>
          </p:cNvSpPr>
          <p:nvPr>
            <p:ph type="body" sz="quarter" idx="19"/>
          </p:nvPr>
        </p:nvSpPr>
        <p:spPr/>
        <p:txBody>
          <a:bodyPr/>
          <a:lstStyle/>
          <a:p>
            <a:r>
              <a:rPr lang="en-US" dirty="0"/>
              <a:t>2 beats a week at $75</a:t>
            </a:r>
          </a:p>
        </p:txBody>
      </p:sp>
      <p:sp>
        <p:nvSpPr>
          <p:cNvPr id="30" name="Text Placeholder 29">
            <a:extLst>
              <a:ext uri="{FF2B5EF4-FFF2-40B4-BE49-F238E27FC236}">
                <a16:creationId xmlns:a16="http://schemas.microsoft.com/office/drawing/2014/main" id="{3C000A8A-C526-F001-AE6C-99D2F6AA2700}"/>
              </a:ext>
            </a:extLst>
          </p:cNvPr>
          <p:cNvSpPr>
            <a:spLocks noGrp="1"/>
          </p:cNvSpPr>
          <p:nvPr>
            <p:ph type="body" sz="quarter" idx="20"/>
          </p:nvPr>
        </p:nvSpPr>
        <p:spPr/>
        <p:txBody>
          <a:bodyPr/>
          <a:lstStyle/>
          <a:p>
            <a:r>
              <a:rPr lang="en-US" dirty="0"/>
              <a:t>1 year</a:t>
            </a:r>
          </a:p>
        </p:txBody>
      </p:sp>
      <p:sp>
        <p:nvSpPr>
          <p:cNvPr id="31" name="Text Placeholder 30">
            <a:extLst>
              <a:ext uri="{FF2B5EF4-FFF2-40B4-BE49-F238E27FC236}">
                <a16:creationId xmlns:a16="http://schemas.microsoft.com/office/drawing/2014/main" id="{8CF49692-3D17-55F0-2CB8-5F5402F465BD}"/>
              </a:ext>
            </a:extLst>
          </p:cNvPr>
          <p:cNvSpPr>
            <a:spLocks noGrp="1"/>
          </p:cNvSpPr>
          <p:nvPr>
            <p:ph type="body" sz="quarter" idx="21"/>
          </p:nvPr>
        </p:nvSpPr>
        <p:spPr>
          <a:xfrm>
            <a:off x="1235676" y="3882118"/>
            <a:ext cx="3085798" cy="1072345"/>
          </a:xfrm>
        </p:spPr>
        <p:txBody>
          <a:bodyPr/>
          <a:lstStyle/>
          <a:p>
            <a:r>
              <a:rPr lang="en-US" dirty="0"/>
              <a:t>$42,000</a:t>
            </a:r>
          </a:p>
        </p:txBody>
      </p:sp>
      <p:sp>
        <p:nvSpPr>
          <p:cNvPr id="32" name="Text Placeholder 31">
            <a:extLst>
              <a:ext uri="{FF2B5EF4-FFF2-40B4-BE49-F238E27FC236}">
                <a16:creationId xmlns:a16="http://schemas.microsoft.com/office/drawing/2014/main" id="{6D23AD53-52C9-C8C9-DB3C-43F55287BEE0}"/>
              </a:ext>
            </a:extLst>
          </p:cNvPr>
          <p:cNvSpPr>
            <a:spLocks noGrp="1"/>
          </p:cNvSpPr>
          <p:nvPr>
            <p:ph type="body" sz="quarter" idx="22"/>
          </p:nvPr>
        </p:nvSpPr>
        <p:spPr/>
        <p:txBody>
          <a:bodyPr/>
          <a:lstStyle/>
          <a:p>
            <a:r>
              <a:rPr lang="en-US" dirty="0"/>
              <a:t>2 beats a week at $500</a:t>
            </a:r>
          </a:p>
        </p:txBody>
      </p:sp>
      <p:sp>
        <p:nvSpPr>
          <p:cNvPr id="33" name="Text Placeholder 32">
            <a:extLst>
              <a:ext uri="{FF2B5EF4-FFF2-40B4-BE49-F238E27FC236}">
                <a16:creationId xmlns:a16="http://schemas.microsoft.com/office/drawing/2014/main" id="{E8A56C6A-625A-4F67-B5F5-CF037C5BE99C}"/>
              </a:ext>
            </a:extLst>
          </p:cNvPr>
          <p:cNvSpPr>
            <a:spLocks noGrp="1"/>
          </p:cNvSpPr>
          <p:nvPr>
            <p:ph type="body" sz="quarter" idx="23"/>
          </p:nvPr>
        </p:nvSpPr>
        <p:spPr/>
        <p:txBody>
          <a:bodyPr/>
          <a:lstStyle/>
          <a:p>
            <a:r>
              <a:rPr lang="en-US" dirty="0"/>
              <a:t>1 year</a:t>
            </a:r>
          </a:p>
        </p:txBody>
      </p:sp>
      <p:sp>
        <p:nvSpPr>
          <p:cNvPr id="34" name="Text Placeholder 33">
            <a:extLst>
              <a:ext uri="{FF2B5EF4-FFF2-40B4-BE49-F238E27FC236}">
                <a16:creationId xmlns:a16="http://schemas.microsoft.com/office/drawing/2014/main" id="{03133E07-BF02-5AFF-F91E-010C95CEA11A}"/>
              </a:ext>
            </a:extLst>
          </p:cNvPr>
          <p:cNvSpPr>
            <a:spLocks noGrp="1"/>
          </p:cNvSpPr>
          <p:nvPr>
            <p:ph type="body" sz="quarter" idx="24"/>
          </p:nvPr>
        </p:nvSpPr>
        <p:spPr>
          <a:xfrm>
            <a:off x="1280402" y="5118762"/>
            <a:ext cx="2602003" cy="1072345"/>
          </a:xfrm>
        </p:spPr>
        <p:txBody>
          <a:bodyPr/>
          <a:lstStyle/>
          <a:p>
            <a:r>
              <a:rPr lang="en-US" dirty="0"/>
              <a:t>5-15%</a:t>
            </a:r>
          </a:p>
        </p:txBody>
      </p:sp>
      <p:sp>
        <p:nvSpPr>
          <p:cNvPr id="35" name="Text Placeholder 34">
            <a:extLst>
              <a:ext uri="{FF2B5EF4-FFF2-40B4-BE49-F238E27FC236}">
                <a16:creationId xmlns:a16="http://schemas.microsoft.com/office/drawing/2014/main" id="{70F04C2A-C4C1-4AAD-9BE7-E44086492AC6}"/>
              </a:ext>
            </a:extLst>
          </p:cNvPr>
          <p:cNvSpPr>
            <a:spLocks noGrp="1"/>
          </p:cNvSpPr>
          <p:nvPr>
            <p:ph type="body" sz="quarter" idx="25"/>
          </p:nvPr>
        </p:nvSpPr>
        <p:spPr/>
        <p:txBody>
          <a:bodyPr/>
          <a:lstStyle/>
          <a:p>
            <a:r>
              <a:rPr lang="en-US" dirty="0"/>
              <a:t>Viewers pay streamers</a:t>
            </a:r>
          </a:p>
        </p:txBody>
      </p:sp>
      <p:sp>
        <p:nvSpPr>
          <p:cNvPr id="36" name="Text Placeholder 35">
            <a:extLst>
              <a:ext uri="{FF2B5EF4-FFF2-40B4-BE49-F238E27FC236}">
                <a16:creationId xmlns:a16="http://schemas.microsoft.com/office/drawing/2014/main" id="{ED055088-755E-300A-A578-A01E2A54FBE2}"/>
              </a:ext>
            </a:extLst>
          </p:cNvPr>
          <p:cNvSpPr>
            <a:spLocks noGrp="1"/>
          </p:cNvSpPr>
          <p:nvPr>
            <p:ph type="body" sz="quarter" idx="26"/>
          </p:nvPr>
        </p:nvSpPr>
        <p:spPr/>
        <p:txBody>
          <a:bodyPr/>
          <a:lstStyle/>
          <a:p>
            <a:r>
              <a:rPr lang="en-US" dirty="0"/>
              <a:t>70 viewers </a:t>
            </a:r>
            <a:r>
              <a:rPr lang="en-US" sz="1800" b="1" dirty="0"/>
              <a:t>$1,820</a:t>
            </a:r>
            <a:r>
              <a:rPr lang="en-US" sz="1200" dirty="0"/>
              <a:t> </a:t>
            </a:r>
            <a:r>
              <a:rPr lang="en-US" dirty="0">
                <a:sym typeface="Wingdings" panose="05000000000000000000" pitchFamily="2" charset="2"/>
              </a:rPr>
              <a:t> </a:t>
            </a:r>
            <a:r>
              <a:rPr lang="en-US" sz="1800" b="1" dirty="0">
                <a:sym typeface="Wingdings" panose="05000000000000000000" pitchFamily="2" charset="2"/>
              </a:rPr>
              <a:t>$5,460</a:t>
            </a:r>
            <a:endParaRPr lang="en-US" b="1" dirty="0"/>
          </a:p>
          <a:p>
            <a:r>
              <a:rPr lang="en-US" dirty="0"/>
              <a:t>500 viewers </a:t>
            </a:r>
            <a:r>
              <a:rPr lang="en-US" sz="1800" b="1" dirty="0"/>
              <a:t>$13,000</a:t>
            </a:r>
            <a:r>
              <a:rPr lang="en-US" sz="1200" dirty="0"/>
              <a:t> </a:t>
            </a:r>
            <a:r>
              <a:rPr lang="en-US" dirty="0">
                <a:sym typeface="Wingdings" panose="05000000000000000000" pitchFamily="2" charset="2"/>
              </a:rPr>
              <a:t> </a:t>
            </a:r>
            <a:r>
              <a:rPr lang="en-US" sz="1800" b="1" dirty="0">
                <a:sym typeface="Wingdings" panose="05000000000000000000" pitchFamily="2" charset="2"/>
              </a:rPr>
              <a:t>$78,000</a:t>
            </a:r>
            <a:endParaRPr lang="en-US" b="1" dirty="0"/>
          </a:p>
        </p:txBody>
      </p:sp>
      <p:sp>
        <p:nvSpPr>
          <p:cNvPr id="11" name="Footer Placeholder 10">
            <a:extLst>
              <a:ext uri="{FF2B5EF4-FFF2-40B4-BE49-F238E27FC236}">
                <a16:creationId xmlns:a16="http://schemas.microsoft.com/office/drawing/2014/main" id="{4E4B981D-0796-098D-693C-3403DA39C40A}"/>
              </a:ext>
            </a:extLst>
          </p:cNvPr>
          <p:cNvSpPr>
            <a:spLocks noGrp="1"/>
          </p:cNvSpPr>
          <p:nvPr>
            <p:ph type="ftr" sz="quarter" idx="3"/>
          </p:nvPr>
        </p:nvSpPr>
        <p:spPr/>
        <p:txBody>
          <a:bodyPr/>
          <a:lstStyle/>
          <a:p>
            <a:r>
              <a:rPr lang="en-US" dirty="0"/>
              <a:t>MASALA KING</a:t>
            </a:r>
          </a:p>
        </p:txBody>
      </p:sp>
      <p:sp>
        <p:nvSpPr>
          <p:cNvPr id="12" name="Slide Number Placeholder 11">
            <a:extLst>
              <a:ext uri="{FF2B5EF4-FFF2-40B4-BE49-F238E27FC236}">
                <a16:creationId xmlns:a16="http://schemas.microsoft.com/office/drawing/2014/main" id="{BE2E9826-F810-683A-3D95-1BB39E236C23}"/>
              </a:ext>
            </a:extLst>
          </p:cNvPr>
          <p:cNvSpPr>
            <a:spLocks noGrp="1"/>
          </p:cNvSpPr>
          <p:nvPr>
            <p:ph type="sldNum" sz="quarter" idx="4"/>
          </p:nvPr>
        </p:nvSpPr>
        <p:spPr/>
        <p:txBody>
          <a:bodyPr/>
          <a:lstStyle/>
          <a:p>
            <a:pPr>
              <a:defRPr/>
            </a:pPr>
            <a:fld id="{8D1FC6F8-0BCD-47E9-9C64-690771D9C143}" type="slidenum">
              <a:rPr lang="en-US" smtClean="0"/>
              <a:pPr>
                <a:defRPr/>
              </a:pPr>
              <a:t>14</a:t>
            </a:fld>
            <a:endParaRPr lang="en-US" dirty="0"/>
          </a:p>
        </p:txBody>
      </p:sp>
      <p:sp>
        <p:nvSpPr>
          <p:cNvPr id="13" name="Date Placeholder 12">
            <a:extLst>
              <a:ext uri="{FF2B5EF4-FFF2-40B4-BE49-F238E27FC236}">
                <a16:creationId xmlns:a16="http://schemas.microsoft.com/office/drawing/2014/main" id="{588C84B4-ACA8-D325-5668-CBC70366052C}"/>
              </a:ext>
            </a:extLst>
          </p:cNvPr>
          <p:cNvSpPr>
            <a:spLocks noGrp="1"/>
          </p:cNvSpPr>
          <p:nvPr>
            <p:ph type="dt" sz="half" idx="2"/>
          </p:nvPr>
        </p:nvSpPr>
        <p:spPr/>
        <p:txBody>
          <a:bodyPr/>
          <a:lstStyle/>
          <a:p>
            <a:r>
              <a:rPr lang="en-US" dirty="0"/>
              <a:t>MARCH 29, 2024</a:t>
            </a:r>
            <a:endParaRPr lang="en-US" dirty="0">
              <a:solidFill>
                <a:schemeClr val="bg1"/>
              </a:solidFill>
              <a:latin typeface="+mj-lt"/>
            </a:endParaRPr>
          </a:p>
        </p:txBody>
      </p:sp>
      <p:sp>
        <p:nvSpPr>
          <p:cNvPr id="2" name="Text Placeholder 27">
            <a:extLst>
              <a:ext uri="{FF2B5EF4-FFF2-40B4-BE49-F238E27FC236}">
                <a16:creationId xmlns:a16="http://schemas.microsoft.com/office/drawing/2014/main" id="{23C5C7A1-07F8-4826-9440-C6223326627D}"/>
              </a:ext>
            </a:extLst>
          </p:cNvPr>
          <p:cNvSpPr txBox="1">
            <a:spLocks/>
          </p:cNvSpPr>
          <p:nvPr/>
        </p:nvSpPr>
        <p:spPr>
          <a:xfrm>
            <a:off x="1350958" y="2745884"/>
            <a:ext cx="2691456" cy="1072345"/>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5400" kern="1200" cap="all" spc="400" baseline="0">
                <a:solidFill>
                  <a:schemeClr val="accent6"/>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$6,300</a:t>
            </a:r>
          </a:p>
        </p:txBody>
      </p:sp>
      <p:sp>
        <p:nvSpPr>
          <p:cNvPr id="3" name="Text Placeholder 28">
            <a:extLst>
              <a:ext uri="{FF2B5EF4-FFF2-40B4-BE49-F238E27FC236}">
                <a16:creationId xmlns:a16="http://schemas.microsoft.com/office/drawing/2014/main" id="{DB5CDB23-90D2-BF53-9AD4-9B5DD938695F}"/>
              </a:ext>
            </a:extLst>
          </p:cNvPr>
          <p:cNvSpPr txBox="1">
            <a:spLocks/>
          </p:cNvSpPr>
          <p:nvPr/>
        </p:nvSpPr>
        <p:spPr>
          <a:xfrm>
            <a:off x="9474328" y="2463447"/>
            <a:ext cx="2044691" cy="28977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kern="1200" cap="none" spc="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CURRENT</a:t>
            </a:r>
          </a:p>
          <a:p>
            <a:r>
              <a:rPr lang="en-US" dirty="0"/>
              <a:t>REVENUE</a:t>
            </a:r>
          </a:p>
        </p:txBody>
      </p:sp>
    </p:spTree>
    <p:extLst>
      <p:ext uri="{BB962C8B-B14F-4D97-AF65-F5344CB8AC3E}">
        <p14:creationId xmlns:p14="http://schemas.microsoft.com/office/powerpoint/2010/main" val="1419462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669F5198-4895-E318-BDB8-47C789F62901}"/>
              </a:ext>
            </a:extLst>
          </p:cNvPr>
          <p:cNvSpPr>
            <a:spLocks noGrp="1"/>
          </p:cNvSpPr>
          <p:nvPr>
            <p:ph type="title"/>
          </p:nvPr>
        </p:nvSpPr>
        <p:spPr/>
        <p:txBody>
          <a:bodyPr/>
          <a:lstStyle/>
          <a:p>
            <a:r>
              <a:rPr lang="en-US" dirty="0"/>
              <a:t>Masala King</a:t>
            </a:r>
          </a:p>
        </p:txBody>
      </p:sp>
      <p:sp>
        <p:nvSpPr>
          <p:cNvPr id="16" name="Text Placeholder 15">
            <a:extLst>
              <a:ext uri="{FF2B5EF4-FFF2-40B4-BE49-F238E27FC236}">
                <a16:creationId xmlns:a16="http://schemas.microsoft.com/office/drawing/2014/main" id="{09327B15-B03E-DEE6-7213-688AF7AB121E}"/>
              </a:ext>
            </a:extLst>
          </p:cNvPr>
          <p:cNvSpPr>
            <a:spLocks noGrp="1"/>
          </p:cNvSpPr>
          <p:nvPr>
            <p:ph type="body" sz="quarter" idx="12"/>
          </p:nvPr>
        </p:nvSpPr>
        <p:spPr/>
        <p:txBody>
          <a:bodyPr/>
          <a:lstStyle/>
          <a:p>
            <a:r>
              <a:rPr lang="en-US" dirty="0"/>
              <a:t>Thank You</a:t>
            </a:r>
          </a:p>
          <a:p>
            <a:r>
              <a:rPr lang="en-US" sz="3600" b="1" dirty="0"/>
              <a:t>Questions?</a:t>
            </a:r>
          </a:p>
        </p:txBody>
      </p:sp>
      <p:sp>
        <p:nvSpPr>
          <p:cNvPr id="12" name="Footer Placeholder 11">
            <a:extLst>
              <a:ext uri="{FF2B5EF4-FFF2-40B4-BE49-F238E27FC236}">
                <a16:creationId xmlns:a16="http://schemas.microsoft.com/office/drawing/2014/main" id="{852E1C1A-7519-E6D7-329C-6DAAEDB17B2F}"/>
              </a:ext>
            </a:extLst>
          </p:cNvPr>
          <p:cNvSpPr>
            <a:spLocks noGrp="1"/>
          </p:cNvSpPr>
          <p:nvPr>
            <p:ph type="ftr" sz="quarter" idx="3"/>
          </p:nvPr>
        </p:nvSpPr>
        <p:spPr/>
        <p:txBody>
          <a:bodyPr/>
          <a:lstStyle/>
          <a:p>
            <a:r>
              <a:rPr lang="en-US" dirty="0"/>
              <a:t>Masala king</a:t>
            </a:r>
          </a:p>
        </p:txBody>
      </p:sp>
      <p:sp>
        <p:nvSpPr>
          <p:cNvPr id="13" name="Slide Number Placeholder 12">
            <a:extLst>
              <a:ext uri="{FF2B5EF4-FFF2-40B4-BE49-F238E27FC236}">
                <a16:creationId xmlns:a16="http://schemas.microsoft.com/office/drawing/2014/main" id="{563E1776-0294-7BF1-0937-D71384A0DECB}"/>
              </a:ext>
            </a:extLst>
          </p:cNvPr>
          <p:cNvSpPr>
            <a:spLocks noGrp="1"/>
          </p:cNvSpPr>
          <p:nvPr>
            <p:ph type="sldNum" sz="quarter" idx="4"/>
          </p:nvPr>
        </p:nvSpPr>
        <p:spPr/>
        <p:txBody>
          <a:bodyPr/>
          <a:lstStyle/>
          <a:p>
            <a:pPr>
              <a:defRPr/>
            </a:pPr>
            <a:fld id="{8D1FC6F8-0BCD-47E9-9C64-690771D9C143}" type="slidenum">
              <a:rPr lang="en-US" smtClean="0"/>
              <a:pPr>
                <a:defRPr/>
              </a:pPr>
              <a:t>15</a:t>
            </a:fld>
            <a:endParaRPr lang="en-US" dirty="0"/>
          </a:p>
        </p:txBody>
      </p:sp>
      <p:sp>
        <p:nvSpPr>
          <p:cNvPr id="14" name="Date Placeholder 13">
            <a:extLst>
              <a:ext uri="{FF2B5EF4-FFF2-40B4-BE49-F238E27FC236}">
                <a16:creationId xmlns:a16="http://schemas.microsoft.com/office/drawing/2014/main" id="{EA0B5703-1635-F7DB-9CFF-878CA33C90EE}"/>
              </a:ext>
            </a:extLst>
          </p:cNvPr>
          <p:cNvSpPr>
            <a:spLocks noGrp="1"/>
          </p:cNvSpPr>
          <p:nvPr>
            <p:ph type="dt" sz="half" idx="2"/>
          </p:nvPr>
        </p:nvSpPr>
        <p:spPr/>
        <p:txBody>
          <a:bodyPr/>
          <a:lstStyle/>
          <a:p>
            <a:r>
              <a:rPr lang="en-US" dirty="0"/>
              <a:t>MARCH 29, 2024</a:t>
            </a:r>
            <a:endParaRPr lang="en-US" dirty="0">
              <a:solidFill>
                <a:schemeClr val="bg1"/>
              </a:solidFill>
              <a:latin typeface="+mj-lt"/>
            </a:endParaRPr>
          </a:p>
        </p:txBody>
      </p:sp>
    </p:spTree>
    <p:extLst>
      <p:ext uri="{BB962C8B-B14F-4D97-AF65-F5344CB8AC3E}">
        <p14:creationId xmlns:p14="http://schemas.microsoft.com/office/powerpoint/2010/main" val="25527873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9" name="Title 48">
            <a:extLst>
              <a:ext uri="{FF2B5EF4-FFF2-40B4-BE49-F238E27FC236}">
                <a16:creationId xmlns:a16="http://schemas.microsoft.com/office/drawing/2014/main" id="{7FE51E02-50EB-4E26-B5E1-1B76B0D7B688}"/>
              </a:ext>
            </a:extLst>
          </p:cNvPr>
          <p:cNvSpPr>
            <a:spLocks noGrp="1"/>
          </p:cNvSpPr>
          <p:nvPr>
            <p:ph type="title"/>
          </p:nvPr>
        </p:nvSpPr>
        <p:spPr/>
        <p:txBody>
          <a:bodyPr/>
          <a:lstStyle/>
          <a:p>
            <a:r>
              <a:rPr lang="en-US" dirty="0"/>
              <a:t>Solution</a:t>
            </a:r>
          </a:p>
        </p:txBody>
      </p:sp>
      <p:sp>
        <p:nvSpPr>
          <p:cNvPr id="27" name="Text Placeholder 26">
            <a:extLst>
              <a:ext uri="{FF2B5EF4-FFF2-40B4-BE49-F238E27FC236}">
                <a16:creationId xmlns:a16="http://schemas.microsoft.com/office/drawing/2014/main" id="{56F30711-3932-4012-B6C1-3B270E1293B3}"/>
              </a:ext>
            </a:extLst>
          </p:cNvPr>
          <p:cNvSpPr>
            <a:spLocks noGrp="1"/>
          </p:cNvSpPr>
          <p:nvPr>
            <p:ph type="body" sz="quarter" idx="19"/>
          </p:nvPr>
        </p:nvSpPr>
        <p:spPr/>
        <p:txBody>
          <a:bodyPr/>
          <a:lstStyle/>
          <a:p>
            <a:r>
              <a:rPr lang="en-US" dirty="0"/>
              <a:t>Our product makes consumer lives easier, and no other product on the market offers the same features​</a:t>
            </a:r>
          </a:p>
        </p:txBody>
      </p:sp>
      <p:sp>
        <p:nvSpPr>
          <p:cNvPr id="28" name="Text Placeholder 27">
            <a:extLst>
              <a:ext uri="{FF2B5EF4-FFF2-40B4-BE49-F238E27FC236}">
                <a16:creationId xmlns:a16="http://schemas.microsoft.com/office/drawing/2014/main" id="{CC9C5A8F-500B-4089-A210-65BE40581FE1}"/>
              </a:ext>
            </a:extLst>
          </p:cNvPr>
          <p:cNvSpPr>
            <a:spLocks noGrp="1"/>
          </p:cNvSpPr>
          <p:nvPr>
            <p:ph type="body" sz="quarter" idx="26"/>
          </p:nvPr>
        </p:nvSpPr>
        <p:spPr/>
        <p:txBody>
          <a:bodyPr/>
          <a:lstStyle/>
          <a:p>
            <a:r>
              <a:rPr lang="en-US" dirty="0"/>
              <a:t>Gen Z (18-25 years old)</a:t>
            </a:r>
          </a:p>
        </p:txBody>
      </p:sp>
      <p:sp>
        <p:nvSpPr>
          <p:cNvPr id="29" name="Text Placeholder 28">
            <a:extLst>
              <a:ext uri="{FF2B5EF4-FFF2-40B4-BE49-F238E27FC236}">
                <a16:creationId xmlns:a16="http://schemas.microsoft.com/office/drawing/2014/main" id="{491AC0FF-532B-4B36-BE1C-83B71D783B45}"/>
              </a:ext>
            </a:extLst>
          </p:cNvPr>
          <p:cNvSpPr>
            <a:spLocks noGrp="1"/>
          </p:cNvSpPr>
          <p:nvPr>
            <p:ph type="body" sz="quarter" idx="27"/>
          </p:nvPr>
        </p:nvSpPr>
        <p:spPr/>
        <p:txBody>
          <a:bodyPr/>
          <a:lstStyle/>
          <a:p>
            <a:r>
              <a:rPr lang="en-US" dirty="0"/>
              <a:t>Reduce expenses for replacement products </a:t>
            </a:r>
          </a:p>
        </p:txBody>
      </p:sp>
      <p:sp>
        <p:nvSpPr>
          <p:cNvPr id="31" name="Text Placeholder 30">
            <a:extLst>
              <a:ext uri="{FF2B5EF4-FFF2-40B4-BE49-F238E27FC236}">
                <a16:creationId xmlns:a16="http://schemas.microsoft.com/office/drawing/2014/main" id="{850A4385-C5CF-4BEE-B287-D3AC3C912861}"/>
              </a:ext>
            </a:extLst>
          </p:cNvPr>
          <p:cNvSpPr>
            <a:spLocks noGrp="1"/>
          </p:cNvSpPr>
          <p:nvPr>
            <p:ph type="body" sz="quarter" idx="28"/>
          </p:nvPr>
        </p:nvSpPr>
        <p:spPr>
          <a:prstGeom prst="rect">
            <a:avLst/>
          </a:prstGeom>
        </p:spPr>
        <p:txBody>
          <a:bodyPr/>
          <a:lstStyle/>
          <a:p>
            <a:r>
              <a:rPr lang="en-US" dirty="0"/>
              <a:t>Content Creation</a:t>
            </a:r>
          </a:p>
        </p:txBody>
      </p:sp>
      <p:sp>
        <p:nvSpPr>
          <p:cNvPr id="26" name="Text Placeholder 25">
            <a:extLst>
              <a:ext uri="{FF2B5EF4-FFF2-40B4-BE49-F238E27FC236}">
                <a16:creationId xmlns:a16="http://schemas.microsoft.com/office/drawing/2014/main" id="{2F0C189F-75BF-4FC8-A278-5EFC6B66FACA}"/>
              </a:ext>
            </a:extLst>
          </p:cNvPr>
          <p:cNvSpPr>
            <a:spLocks noGrp="1"/>
          </p:cNvSpPr>
          <p:nvPr>
            <p:ph type="body" sz="quarter" idx="13"/>
          </p:nvPr>
        </p:nvSpPr>
        <p:spPr/>
        <p:txBody>
          <a:bodyPr/>
          <a:lstStyle/>
          <a:p>
            <a:r>
              <a:rPr lang="en-US" dirty="0"/>
              <a:t>Livestream</a:t>
            </a:r>
          </a:p>
        </p:txBody>
      </p:sp>
      <p:sp>
        <p:nvSpPr>
          <p:cNvPr id="32" name="Text Placeholder 31">
            <a:extLst>
              <a:ext uri="{FF2B5EF4-FFF2-40B4-BE49-F238E27FC236}">
                <a16:creationId xmlns:a16="http://schemas.microsoft.com/office/drawing/2014/main" id="{561059DA-EA8B-4860-B58D-BBFD6C2CFC5C}"/>
              </a:ext>
            </a:extLst>
          </p:cNvPr>
          <p:cNvSpPr>
            <a:spLocks noGrp="1"/>
          </p:cNvSpPr>
          <p:nvPr>
            <p:ph type="body" sz="quarter" idx="29"/>
          </p:nvPr>
        </p:nvSpPr>
        <p:spPr>
          <a:prstGeom prst="rect">
            <a:avLst/>
          </a:prstGeom>
        </p:spPr>
        <p:txBody>
          <a:bodyPr/>
          <a:lstStyle/>
          <a:p>
            <a:r>
              <a:rPr lang="en-US" dirty="0"/>
              <a:t>Cost savings</a:t>
            </a:r>
          </a:p>
        </p:txBody>
      </p:sp>
      <p:sp>
        <p:nvSpPr>
          <p:cNvPr id="33" name="Text Placeholder 32">
            <a:extLst>
              <a:ext uri="{FF2B5EF4-FFF2-40B4-BE49-F238E27FC236}">
                <a16:creationId xmlns:a16="http://schemas.microsoft.com/office/drawing/2014/main" id="{921263C4-F13B-47F6-A4A0-816A8D261C29}"/>
              </a:ext>
            </a:extLst>
          </p:cNvPr>
          <p:cNvSpPr>
            <a:spLocks noGrp="1"/>
          </p:cNvSpPr>
          <p:nvPr>
            <p:ph type="body" sz="quarter" idx="30"/>
          </p:nvPr>
        </p:nvSpPr>
        <p:spPr>
          <a:prstGeom prst="rect">
            <a:avLst/>
          </a:prstGeom>
        </p:spPr>
        <p:txBody>
          <a:bodyPr/>
          <a:lstStyle/>
          <a:p>
            <a:r>
              <a:rPr lang="en-US" dirty="0"/>
              <a:t>Easy to use</a:t>
            </a:r>
          </a:p>
        </p:txBody>
      </p:sp>
      <p:sp>
        <p:nvSpPr>
          <p:cNvPr id="3" name="Footer Placeholder 2">
            <a:extLst>
              <a:ext uri="{FF2B5EF4-FFF2-40B4-BE49-F238E27FC236}">
                <a16:creationId xmlns:a16="http://schemas.microsoft.com/office/drawing/2014/main" id="{4EA344E8-12AB-4BC6-9FA0-D3FFCDFD1616}"/>
              </a:ext>
            </a:extLst>
          </p:cNvPr>
          <p:cNvSpPr>
            <a:spLocks noGrp="1"/>
          </p:cNvSpPr>
          <p:nvPr>
            <p:ph type="ftr" sz="quarter" idx="3"/>
          </p:nvPr>
        </p:nvSpPr>
        <p:spPr/>
        <p:txBody>
          <a:bodyPr/>
          <a:lstStyle/>
          <a:p>
            <a:r>
              <a:rPr lang="en-US" dirty="0"/>
              <a:t>Masala king</a:t>
            </a:r>
          </a:p>
        </p:txBody>
      </p:sp>
      <p:sp>
        <p:nvSpPr>
          <p:cNvPr id="4" name="Slide Number Placeholder 3">
            <a:extLst>
              <a:ext uri="{FF2B5EF4-FFF2-40B4-BE49-F238E27FC236}">
                <a16:creationId xmlns:a16="http://schemas.microsoft.com/office/drawing/2014/main" id="{BDAFBEEF-2BDC-48F9-ACA2-5A9324E7BFE5}"/>
              </a:ext>
            </a:extLst>
          </p:cNvPr>
          <p:cNvSpPr>
            <a:spLocks noGrp="1"/>
          </p:cNvSpPr>
          <p:nvPr>
            <p:ph type="sldNum" sz="quarter" idx="4"/>
          </p:nvPr>
        </p:nvSpPr>
        <p:spPr/>
        <p:txBody>
          <a:bodyPr/>
          <a:lstStyle/>
          <a:p>
            <a:fld id="{8D1FC6F8-0BCD-47E9-9C64-690771D9C143}" type="slidenum">
              <a:rPr lang="en-US" smtClean="0"/>
              <a:pPr/>
              <a:t>16</a:t>
            </a:fld>
            <a:endParaRPr lang="en-US" dirty="0"/>
          </a:p>
        </p:txBody>
      </p:sp>
      <p:sp>
        <p:nvSpPr>
          <p:cNvPr id="16" name="Date Placeholder 15">
            <a:extLst>
              <a:ext uri="{FF2B5EF4-FFF2-40B4-BE49-F238E27FC236}">
                <a16:creationId xmlns:a16="http://schemas.microsoft.com/office/drawing/2014/main" id="{77C3CA95-BC39-41C4-9B87-98BB7EA2D4C1}"/>
              </a:ext>
            </a:extLst>
          </p:cNvPr>
          <p:cNvSpPr>
            <a:spLocks noGrp="1"/>
          </p:cNvSpPr>
          <p:nvPr>
            <p:ph type="dt" sz="half" idx="2"/>
          </p:nvPr>
        </p:nvSpPr>
        <p:spPr/>
        <p:txBody>
          <a:bodyPr/>
          <a:lstStyle/>
          <a:p>
            <a:r>
              <a:rPr lang="en-US" dirty="0"/>
              <a:t>APRIL 4, 2024</a:t>
            </a:r>
          </a:p>
        </p:txBody>
      </p:sp>
      <p:pic>
        <p:nvPicPr>
          <p:cNvPr id="91" name="Picture Placeholder 90" descr="market icon">
            <a:extLst>
              <a:ext uri="{FF2B5EF4-FFF2-40B4-BE49-F238E27FC236}">
                <a16:creationId xmlns:a16="http://schemas.microsoft.com/office/drawing/2014/main" id="{C6A83A1A-E2DA-4D40-B2A8-6FAABB76B41B}"/>
              </a:ext>
            </a:extLst>
          </p:cNvPr>
          <p:cNvPicPr>
            <a:picLocks noGrp="1" noChangeAspect="1"/>
          </p:cNvPicPr>
          <p:nvPr>
            <p:ph type="pic" sz="quarter" idx="4294967295"/>
          </p:nvPr>
        </p:nvPicPr>
        <p:blipFill>
          <a:blip r:embed="rId2"/>
          <a:srcRect/>
          <a:stretch>
            <a:fillRect/>
          </a:stretch>
        </p:blipFill>
        <p:spPr>
          <a:xfrm>
            <a:off x="0" y="3330575"/>
            <a:ext cx="603250" cy="603250"/>
          </a:xfrm>
          <a:prstGeom prst="rect">
            <a:avLst/>
          </a:prstGeom>
        </p:spPr>
      </p:pic>
      <p:pic>
        <p:nvPicPr>
          <p:cNvPr id="92" name="Picture Placeholder 91" descr="group of people icon">
            <a:extLst>
              <a:ext uri="{FF2B5EF4-FFF2-40B4-BE49-F238E27FC236}">
                <a16:creationId xmlns:a16="http://schemas.microsoft.com/office/drawing/2014/main" id="{B0B79D89-2FA7-4527-BF24-BD94083A08E6}"/>
              </a:ext>
            </a:extLst>
          </p:cNvPr>
          <p:cNvPicPr>
            <a:picLocks noGrp="1" noChangeAspect="1"/>
          </p:cNvPicPr>
          <p:nvPr>
            <p:ph type="pic" sz="quarter" idx="4294967295"/>
          </p:nvPr>
        </p:nvPicPr>
        <p:blipFill>
          <a:blip r:embed="rId3"/>
          <a:srcRect/>
          <a:stretch>
            <a:fillRect/>
          </a:stretch>
        </p:blipFill>
        <p:spPr>
          <a:xfrm>
            <a:off x="0" y="3330575"/>
            <a:ext cx="603250" cy="603250"/>
          </a:xfrm>
          <a:prstGeom prst="rect">
            <a:avLst/>
          </a:prstGeom>
        </p:spPr>
      </p:pic>
      <p:pic>
        <p:nvPicPr>
          <p:cNvPr id="93" name="Picture Placeholder 92" descr="piggy bank icon">
            <a:extLst>
              <a:ext uri="{FF2B5EF4-FFF2-40B4-BE49-F238E27FC236}">
                <a16:creationId xmlns:a16="http://schemas.microsoft.com/office/drawing/2014/main" id="{72B05E96-95BD-47EE-996E-6B2C14EBD1B4}"/>
              </a:ext>
            </a:extLst>
          </p:cNvPr>
          <p:cNvPicPr>
            <a:picLocks noGrp="1" noChangeAspect="1"/>
          </p:cNvPicPr>
          <p:nvPr>
            <p:ph type="pic" sz="quarter" idx="4294967295"/>
          </p:nvPr>
        </p:nvPicPr>
        <p:blipFill>
          <a:blip r:embed="rId4"/>
          <a:srcRect/>
          <a:stretch>
            <a:fillRect/>
          </a:stretch>
        </p:blipFill>
        <p:spPr>
          <a:xfrm>
            <a:off x="11588750" y="3330575"/>
            <a:ext cx="603250" cy="603250"/>
          </a:xfrm>
          <a:prstGeom prst="rect">
            <a:avLst/>
          </a:prstGeom>
        </p:spPr>
      </p:pic>
      <p:pic>
        <p:nvPicPr>
          <p:cNvPr id="94" name="Picture Placeholder 93" descr="stack of papers icon">
            <a:extLst>
              <a:ext uri="{FF2B5EF4-FFF2-40B4-BE49-F238E27FC236}">
                <a16:creationId xmlns:a16="http://schemas.microsoft.com/office/drawing/2014/main" id="{8C7C9F51-16A3-43F8-8724-9F145C4AD51D}"/>
              </a:ext>
            </a:extLst>
          </p:cNvPr>
          <p:cNvPicPr>
            <a:picLocks noGrp="1" noChangeAspect="1"/>
          </p:cNvPicPr>
          <p:nvPr>
            <p:ph type="pic" sz="quarter" idx="4294967295"/>
          </p:nvPr>
        </p:nvPicPr>
        <p:blipFill>
          <a:blip r:embed="rId5"/>
          <a:srcRect/>
          <a:stretch>
            <a:fillRect/>
          </a:stretch>
        </p:blipFill>
        <p:spPr>
          <a:xfrm>
            <a:off x="11588750" y="3330575"/>
            <a:ext cx="603250" cy="603250"/>
          </a:xfrm>
          <a:prstGeom prst="rect">
            <a:avLst/>
          </a:prstGeom>
        </p:spPr>
      </p:pic>
      <p:sp>
        <p:nvSpPr>
          <p:cNvPr id="30" name="Text Placeholder 29">
            <a:extLst>
              <a:ext uri="{FF2B5EF4-FFF2-40B4-BE49-F238E27FC236}">
                <a16:creationId xmlns:a16="http://schemas.microsoft.com/office/drawing/2014/main" id="{D16C7B99-9723-4022-8904-97B66907F149}"/>
              </a:ext>
            </a:extLst>
          </p:cNvPr>
          <p:cNvSpPr>
            <a:spLocks noGrp="1"/>
          </p:cNvSpPr>
          <p:nvPr>
            <p:ph type="body" sz="quarter" idx="4294967295"/>
          </p:nvPr>
        </p:nvSpPr>
        <p:spPr>
          <a:xfrm>
            <a:off x="9551988" y="4533900"/>
            <a:ext cx="2640012" cy="1616075"/>
          </a:xfrm>
          <a:prstGeom prst="rect">
            <a:avLst/>
          </a:prstGeom>
        </p:spPr>
        <p:txBody>
          <a:bodyPr/>
          <a:lstStyle/>
          <a:p>
            <a:r>
              <a:rPr lang="en-US" dirty="0"/>
              <a:t>Simple design that gives customers the targeted information they need​</a:t>
            </a:r>
          </a:p>
          <a:p>
            <a:endParaRPr lang="en-US" dirty="0"/>
          </a:p>
        </p:txBody>
      </p:sp>
      <p:cxnSp>
        <p:nvCxnSpPr>
          <p:cNvPr id="14" name="Straight Connector 13">
            <a:extLst>
              <a:ext uri="{FF2B5EF4-FFF2-40B4-BE49-F238E27FC236}">
                <a16:creationId xmlns:a16="http://schemas.microsoft.com/office/drawing/2014/main" id="{DA6FC127-313F-42F3-9800-F36B13BD0BB7}"/>
              </a:ext>
              <a:ext uri="{C183D7F6-B498-43B3-948B-1728B52AA6E4}">
                <adec:decorative xmlns:adec="http://schemas.microsoft.com/office/drawing/2017/decorative" val="1"/>
              </a:ext>
            </a:extLst>
          </p:cNvPr>
          <p:cNvCxnSpPr>
            <a:cxnSpLocks/>
            <a:stCxn id="15" idx="6"/>
            <a:endCxn id="20" idx="2"/>
          </p:cNvCxnSpPr>
          <p:nvPr/>
        </p:nvCxnSpPr>
        <p:spPr>
          <a:xfrm>
            <a:off x="2172245" y="3645383"/>
            <a:ext cx="7622284"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17BD30DD-1CDC-42FA-A173-F6CFB93D911B}"/>
              </a:ext>
              <a:ext uri="{C183D7F6-B498-43B3-948B-1728B52AA6E4}">
                <adec:decorative xmlns:adec="http://schemas.microsoft.com/office/drawing/2017/decorative" val="1"/>
              </a:ext>
            </a:extLst>
          </p:cNvPr>
          <p:cNvSpPr/>
          <p:nvPr/>
        </p:nvSpPr>
        <p:spPr>
          <a:xfrm>
            <a:off x="4085064" y="3172544"/>
            <a:ext cx="945678" cy="945678"/>
          </a:xfrm>
          <a:prstGeom prst="ellipse">
            <a:avLst/>
          </a:prstGeom>
          <a:solidFill>
            <a:schemeClr val="accent1"/>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6FF16285-BEA6-47E3-8ECE-E17D4D08489A}"/>
              </a:ext>
              <a:ext uri="{C183D7F6-B498-43B3-948B-1728B52AA6E4}">
                <adec:decorative xmlns:adec="http://schemas.microsoft.com/office/drawing/2017/decorative" val="1"/>
              </a:ext>
            </a:extLst>
          </p:cNvPr>
          <p:cNvSpPr/>
          <p:nvPr/>
        </p:nvSpPr>
        <p:spPr>
          <a:xfrm>
            <a:off x="6943562" y="3174633"/>
            <a:ext cx="945678" cy="945678"/>
          </a:xfrm>
          <a:prstGeom prst="ellipse">
            <a:avLst/>
          </a:prstGeom>
          <a:solidFill>
            <a:schemeClr val="accent1"/>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3FF59E2B-8CF4-4F96-9F85-850F62E8736C}"/>
              </a:ext>
              <a:ext uri="{C183D7F6-B498-43B3-948B-1728B52AA6E4}">
                <adec:decorative xmlns:adec="http://schemas.microsoft.com/office/drawing/2017/decorative" val="1"/>
              </a:ext>
            </a:extLst>
          </p:cNvPr>
          <p:cNvSpPr/>
          <p:nvPr/>
        </p:nvSpPr>
        <p:spPr>
          <a:xfrm>
            <a:off x="9794529" y="3172544"/>
            <a:ext cx="945678" cy="945678"/>
          </a:xfrm>
          <a:prstGeom prst="ellipse">
            <a:avLst/>
          </a:prstGeom>
          <a:solidFill>
            <a:schemeClr val="accent1"/>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D56AB62C-FF38-4153-B496-F42C8DB04407}"/>
              </a:ext>
              <a:ext uri="{C183D7F6-B498-43B3-948B-1728B52AA6E4}">
                <adec:decorative xmlns:adec="http://schemas.microsoft.com/office/drawing/2017/decorative" val="1"/>
              </a:ext>
            </a:extLst>
          </p:cNvPr>
          <p:cNvSpPr/>
          <p:nvPr/>
        </p:nvSpPr>
        <p:spPr>
          <a:xfrm>
            <a:off x="1226567" y="3172544"/>
            <a:ext cx="945678" cy="945678"/>
          </a:xfrm>
          <a:prstGeom prst="ellipse">
            <a:avLst/>
          </a:prstGeom>
          <a:solidFill>
            <a:schemeClr val="accent1"/>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erson sitting at a desk with a guitar&#10;&#10;Description automatically generated">
            <a:extLst>
              <a:ext uri="{FF2B5EF4-FFF2-40B4-BE49-F238E27FC236}">
                <a16:creationId xmlns:a16="http://schemas.microsoft.com/office/drawing/2014/main" id="{FCF22A21-DB3D-DC4C-A436-FD4FB24611F9}"/>
              </a:ext>
            </a:extLst>
          </p:cNvPr>
          <p:cNvPicPr>
            <a:picLocks noChangeAspect="1"/>
          </p:cNvPicPr>
          <p:nvPr/>
        </p:nvPicPr>
        <p:blipFill>
          <a:blip r:embed="rId6"/>
          <a:stretch>
            <a:fillRect/>
          </a:stretch>
        </p:blipFill>
        <p:spPr>
          <a:xfrm>
            <a:off x="7475036" y="0"/>
            <a:ext cx="4793617" cy="3330145"/>
          </a:xfrm>
          <a:prstGeom prst="rect">
            <a:avLst/>
          </a:prstGeom>
        </p:spPr>
      </p:pic>
    </p:spTree>
    <p:extLst>
      <p:ext uri="{BB962C8B-B14F-4D97-AF65-F5344CB8AC3E}">
        <p14:creationId xmlns:p14="http://schemas.microsoft.com/office/powerpoint/2010/main" val="29611060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 name="Title 26">
            <a:extLst>
              <a:ext uri="{FF2B5EF4-FFF2-40B4-BE49-F238E27FC236}">
                <a16:creationId xmlns:a16="http://schemas.microsoft.com/office/drawing/2014/main" id="{AC2324A2-9A57-4433-8C66-C17D1D2703BF}"/>
              </a:ext>
            </a:extLst>
          </p:cNvPr>
          <p:cNvSpPr>
            <a:spLocks noGrp="1"/>
          </p:cNvSpPr>
          <p:nvPr>
            <p:ph type="title"/>
          </p:nvPr>
        </p:nvSpPr>
        <p:spPr>
          <a:xfrm>
            <a:off x="1021623" y="2210810"/>
            <a:ext cx="4579970" cy="538038"/>
          </a:xfrm>
        </p:spPr>
        <p:txBody>
          <a:bodyPr/>
          <a:lstStyle/>
          <a:p>
            <a:r>
              <a:rPr lang="en-US" dirty="0"/>
              <a:t>About Us</a:t>
            </a:r>
          </a:p>
        </p:txBody>
      </p:sp>
      <p:sp>
        <p:nvSpPr>
          <p:cNvPr id="59" name="Text Placeholder 58">
            <a:extLst>
              <a:ext uri="{FF2B5EF4-FFF2-40B4-BE49-F238E27FC236}">
                <a16:creationId xmlns:a16="http://schemas.microsoft.com/office/drawing/2014/main" id="{FDAF9C5E-FFD5-49FC-9788-18CE8F0958C1}"/>
              </a:ext>
            </a:extLst>
          </p:cNvPr>
          <p:cNvSpPr>
            <a:spLocks noGrp="1"/>
          </p:cNvSpPr>
          <p:nvPr>
            <p:ph type="body" sz="quarter" idx="12"/>
          </p:nvPr>
        </p:nvSpPr>
        <p:spPr>
          <a:xfrm>
            <a:off x="1034661" y="2747550"/>
            <a:ext cx="5309918" cy="2872039"/>
          </a:xfrm>
        </p:spPr>
        <p:txBody>
          <a:bodyPr/>
          <a:lstStyle/>
          <a:p>
            <a:r>
              <a:rPr lang="en-US" dirty="0"/>
              <a:t>At Contoso, we empower organizations to foster collaborative thinking to further drive workplace innovation. By closing the loop and leveraging agile frameworks, we help business grow organically and foster a consumer first mindset.​</a:t>
            </a:r>
          </a:p>
        </p:txBody>
      </p:sp>
      <p:pic>
        <p:nvPicPr>
          <p:cNvPr id="116" name="Picture Placeholder 115" descr="A group of people in a room">
            <a:extLst>
              <a:ext uri="{FF2B5EF4-FFF2-40B4-BE49-F238E27FC236}">
                <a16:creationId xmlns:a16="http://schemas.microsoft.com/office/drawing/2014/main" id="{2F0ECB9B-426D-40BC-918A-2C82968A05C8}"/>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7663453" y="1433033"/>
            <a:ext cx="3527091" cy="3463540"/>
          </a:xfrm>
        </p:spPr>
      </p:pic>
      <p:sp>
        <p:nvSpPr>
          <p:cNvPr id="10" name="Footer Placeholder 9">
            <a:extLst>
              <a:ext uri="{FF2B5EF4-FFF2-40B4-BE49-F238E27FC236}">
                <a16:creationId xmlns:a16="http://schemas.microsoft.com/office/drawing/2014/main" id="{B2981E3D-54C8-4A85-9DAB-CE41C50EA30D}"/>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11" name="Slide Number Placeholder 10">
            <a:extLst>
              <a:ext uri="{FF2B5EF4-FFF2-40B4-BE49-F238E27FC236}">
                <a16:creationId xmlns:a16="http://schemas.microsoft.com/office/drawing/2014/main" id="{122A69A8-1CA3-486A-A675-DB22FF0D4A74}"/>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17</a:t>
            </a:fld>
            <a:endParaRPr lang="en-US" dirty="0"/>
          </a:p>
        </p:txBody>
      </p:sp>
      <p:sp>
        <p:nvSpPr>
          <p:cNvPr id="35" name="Date Placeholder 34">
            <a:extLst>
              <a:ext uri="{FF2B5EF4-FFF2-40B4-BE49-F238E27FC236}">
                <a16:creationId xmlns:a16="http://schemas.microsoft.com/office/drawing/2014/main" id="{3802946B-CCE3-410C-94E7-47B2DFBB5F71}"/>
              </a:ext>
            </a:extLst>
          </p:cNvPr>
          <p:cNvSpPr>
            <a:spLocks noGrp="1"/>
          </p:cNvSpPr>
          <p:nvPr>
            <p:ph type="dt" sz="half" idx="2"/>
          </p:nvPr>
        </p:nvSpPr>
        <p:spPr>
          <a:xfrm rot="5400000">
            <a:off x="10595991" y="5074920"/>
            <a:ext cx="2647667" cy="365125"/>
          </a:xfrm>
        </p:spPr>
        <p:txBody>
          <a:bodyPr/>
          <a:lstStyle/>
          <a:p>
            <a:r>
              <a:rPr lang="en-US" dirty="0"/>
              <a:t>May 21, 20XX</a:t>
            </a:r>
          </a:p>
        </p:txBody>
      </p:sp>
    </p:spTree>
    <p:extLst>
      <p:ext uri="{BB962C8B-B14F-4D97-AF65-F5344CB8AC3E}">
        <p14:creationId xmlns:p14="http://schemas.microsoft.com/office/powerpoint/2010/main" val="21842358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6" name="Title 45">
            <a:extLst>
              <a:ext uri="{FF2B5EF4-FFF2-40B4-BE49-F238E27FC236}">
                <a16:creationId xmlns:a16="http://schemas.microsoft.com/office/drawing/2014/main" id="{3DE22AEE-5FE7-411E-BE12-05628BC028BA}"/>
              </a:ext>
            </a:extLst>
          </p:cNvPr>
          <p:cNvSpPr>
            <a:spLocks noGrp="1"/>
          </p:cNvSpPr>
          <p:nvPr>
            <p:ph type="title"/>
          </p:nvPr>
        </p:nvSpPr>
        <p:spPr>
          <a:xfrm>
            <a:off x="4187069" y="695093"/>
            <a:ext cx="4919354" cy="667498"/>
          </a:xfrm>
        </p:spPr>
        <p:txBody>
          <a:bodyPr/>
          <a:lstStyle/>
          <a:p>
            <a:r>
              <a:rPr lang="en-US" dirty="0"/>
              <a:t>Problem</a:t>
            </a:r>
          </a:p>
        </p:txBody>
      </p:sp>
      <p:sp>
        <p:nvSpPr>
          <p:cNvPr id="41" name="Text Placeholder 40">
            <a:extLst>
              <a:ext uri="{FF2B5EF4-FFF2-40B4-BE49-F238E27FC236}">
                <a16:creationId xmlns:a16="http://schemas.microsoft.com/office/drawing/2014/main" id="{13DF91CF-444A-4959-91C5-62172E643BD0}"/>
              </a:ext>
            </a:extLst>
          </p:cNvPr>
          <p:cNvSpPr>
            <a:spLocks noGrp="1"/>
          </p:cNvSpPr>
          <p:nvPr>
            <p:ph type="body" sz="quarter" idx="22"/>
          </p:nvPr>
        </p:nvSpPr>
        <p:spPr>
          <a:xfrm>
            <a:off x="4199594" y="1873815"/>
            <a:ext cx="2556579" cy="365125"/>
          </a:xfrm>
        </p:spPr>
        <p:txBody>
          <a:bodyPr/>
          <a:lstStyle/>
          <a:p>
            <a:r>
              <a:rPr lang="en-US" dirty="0"/>
              <a:t>Customers</a:t>
            </a:r>
          </a:p>
        </p:txBody>
      </p:sp>
      <p:sp>
        <p:nvSpPr>
          <p:cNvPr id="42" name="Text Placeholder 41">
            <a:extLst>
              <a:ext uri="{FF2B5EF4-FFF2-40B4-BE49-F238E27FC236}">
                <a16:creationId xmlns:a16="http://schemas.microsoft.com/office/drawing/2014/main" id="{933753EF-34D5-413D-B330-9D63C1E264BB}"/>
              </a:ext>
            </a:extLst>
          </p:cNvPr>
          <p:cNvSpPr>
            <a:spLocks noGrp="1"/>
          </p:cNvSpPr>
          <p:nvPr>
            <p:ph type="body" sz="quarter" idx="15"/>
          </p:nvPr>
        </p:nvSpPr>
        <p:spPr>
          <a:xfrm>
            <a:off x="4199595" y="2178444"/>
            <a:ext cx="2556579" cy="1328236"/>
          </a:xfrm>
        </p:spPr>
        <p:txBody>
          <a:bodyPr/>
          <a:lstStyle/>
          <a:p>
            <a:r>
              <a:rPr lang="en-US" dirty="0"/>
              <a:t>66% of US consumers</a:t>
            </a:r>
          </a:p>
          <a:p>
            <a:r>
              <a:rPr lang="en-US" dirty="0"/>
              <a:t>spend money on multiple products that only partially resolves their issue</a:t>
            </a:r>
          </a:p>
        </p:txBody>
      </p:sp>
      <p:sp>
        <p:nvSpPr>
          <p:cNvPr id="13" name="Text Placeholder 12">
            <a:extLst>
              <a:ext uri="{FF2B5EF4-FFF2-40B4-BE49-F238E27FC236}">
                <a16:creationId xmlns:a16="http://schemas.microsoft.com/office/drawing/2014/main" id="{DE843243-D5AF-4FB8-A0B6-47BAF2CEE0EC}"/>
              </a:ext>
            </a:extLst>
          </p:cNvPr>
          <p:cNvSpPr>
            <a:spLocks noGrp="1"/>
          </p:cNvSpPr>
          <p:nvPr>
            <p:ph type="body" sz="quarter" idx="12"/>
          </p:nvPr>
        </p:nvSpPr>
        <p:spPr>
          <a:xfrm>
            <a:off x="7538997" y="1873815"/>
            <a:ext cx="2556578" cy="365125"/>
          </a:xfrm>
        </p:spPr>
        <p:txBody>
          <a:bodyPr/>
          <a:lstStyle/>
          <a:p>
            <a:r>
              <a:rPr lang="en-US" dirty="0"/>
              <a:t>Market gap</a:t>
            </a:r>
          </a:p>
        </p:txBody>
      </p:sp>
      <p:sp>
        <p:nvSpPr>
          <p:cNvPr id="14" name="Text Placeholder 13">
            <a:extLst>
              <a:ext uri="{FF2B5EF4-FFF2-40B4-BE49-F238E27FC236}">
                <a16:creationId xmlns:a16="http://schemas.microsoft.com/office/drawing/2014/main" id="{D656B4F7-80AA-4955-8984-D9DA3B536EBF}"/>
              </a:ext>
            </a:extLst>
          </p:cNvPr>
          <p:cNvSpPr>
            <a:spLocks noGrp="1"/>
          </p:cNvSpPr>
          <p:nvPr>
            <p:ph type="body" sz="quarter" idx="13"/>
          </p:nvPr>
        </p:nvSpPr>
        <p:spPr>
          <a:xfrm>
            <a:off x="7538997" y="2178444"/>
            <a:ext cx="2556578" cy="1291081"/>
          </a:xfrm>
        </p:spPr>
        <p:txBody>
          <a:bodyPr/>
          <a:lstStyle/>
          <a:p>
            <a:r>
              <a:rPr lang="en-US" dirty="0"/>
              <a:t>Few, if any, products on the market help customers like we do​</a:t>
            </a:r>
          </a:p>
        </p:txBody>
      </p:sp>
      <p:sp>
        <p:nvSpPr>
          <p:cNvPr id="45" name="Text Placeholder 44">
            <a:extLst>
              <a:ext uri="{FF2B5EF4-FFF2-40B4-BE49-F238E27FC236}">
                <a16:creationId xmlns:a16="http://schemas.microsoft.com/office/drawing/2014/main" id="{23B5DB8F-544D-4B8A-98F5-10157CB5781F}"/>
              </a:ext>
            </a:extLst>
          </p:cNvPr>
          <p:cNvSpPr>
            <a:spLocks noGrp="1"/>
          </p:cNvSpPr>
          <p:nvPr>
            <p:ph type="body" sz="quarter" idx="24"/>
          </p:nvPr>
        </p:nvSpPr>
        <p:spPr>
          <a:xfrm>
            <a:off x="4199595" y="4071261"/>
            <a:ext cx="2556577" cy="365125"/>
          </a:xfrm>
        </p:spPr>
        <p:txBody>
          <a:bodyPr/>
          <a:lstStyle/>
          <a:p>
            <a:r>
              <a:rPr lang="en-US" dirty="0"/>
              <a:t>Costs</a:t>
            </a:r>
          </a:p>
        </p:txBody>
      </p:sp>
      <p:sp>
        <p:nvSpPr>
          <p:cNvPr id="71" name="Text Placeholder 70">
            <a:extLst>
              <a:ext uri="{FF2B5EF4-FFF2-40B4-BE49-F238E27FC236}">
                <a16:creationId xmlns:a16="http://schemas.microsoft.com/office/drawing/2014/main" id="{6DC1492D-B4FC-4834-8463-9F39FDB78181}"/>
              </a:ext>
            </a:extLst>
          </p:cNvPr>
          <p:cNvSpPr>
            <a:spLocks noGrp="1"/>
          </p:cNvSpPr>
          <p:nvPr>
            <p:ph type="body" sz="quarter" idx="19"/>
          </p:nvPr>
        </p:nvSpPr>
        <p:spPr>
          <a:xfrm>
            <a:off x="4199596" y="4383943"/>
            <a:ext cx="2556577" cy="1328236"/>
          </a:xfrm>
        </p:spPr>
        <p:txBody>
          <a:bodyPr/>
          <a:lstStyle/>
          <a:p>
            <a:r>
              <a:rPr lang="en-US" dirty="0"/>
              <a:t>Loss of productivity costing consumers thousands of dollars </a:t>
            </a:r>
          </a:p>
        </p:txBody>
      </p:sp>
      <p:sp>
        <p:nvSpPr>
          <p:cNvPr id="43" name="Text Placeholder 42">
            <a:extLst>
              <a:ext uri="{FF2B5EF4-FFF2-40B4-BE49-F238E27FC236}">
                <a16:creationId xmlns:a16="http://schemas.microsoft.com/office/drawing/2014/main" id="{F1C997B7-3BCB-422D-B850-6AD06C8FB9D1}"/>
              </a:ext>
            </a:extLst>
          </p:cNvPr>
          <p:cNvSpPr>
            <a:spLocks noGrp="1"/>
          </p:cNvSpPr>
          <p:nvPr>
            <p:ph type="body" sz="quarter" idx="23"/>
          </p:nvPr>
        </p:nvSpPr>
        <p:spPr>
          <a:xfrm>
            <a:off x="7538997" y="4071261"/>
            <a:ext cx="2556578" cy="365125"/>
          </a:xfrm>
        </p:spPr>
        <p:txBody>
          <a:bodyPr/>
          <a:lstStyle/>
          <a:p>
            <a:r>
              <a:rPr lang="en-US" dirty="0"/>
              <a:t>Financials</a:t>
            </a:r>
          </a:p>
        </p:txBody>
      </p:sp>
      <p:sp>
        <p:nvSpPr>
          <p:cNvPr id="58" name="Text Placeholder 57">
            <a:extLst>
              <a:ext uri="{FF2B5EF4-FFF2-40B4-BE49-F238E27FC236}">
                <a16:creationId xmlns:a16="http://schemas.microsoft.com/office/drawing/2014/main" id="{82CC08AE-1854-427C-A409-844DADA8D46C}"/>
              </a:ext>
            </a:extLst>
          </p:cNvPr>
          <p:cNvSpPr>
            <a:spLocks noGrp="1"/>
          </p:cNvSpPr>
          <p:nvPr>
            <p:ph type="body" sz="quarter" idx="17"/>
          </p:nvPr>
        </p:nvSpPr>
        <p:spPr>
          <a:xfrm>
            <a:off x="7538997" y="4375890"/>
            <a:ext cx="2556578" cy="1291081"/>
          </a:xfrm>
        </p:spPr>
        <p:txBody>
          <a:bodyPr/>
          <a:lstStyle/>
          <a:p>
            <a:r>
              <a:rPr lang="en-US" dirty="0"/>
              <a:t>Millennials account for about a quarter of the $48 billion spent on other products in 2018​</a:t>
            </a:r>
          </a:p>
        </p:txBody>
      </p:sp>
      <p:sp>
        <p:nvSpPr>
          <p:cNvPr id="6" name="Footer Placeholder 5">
            <a:extLst>
              <a:ext uri="{FF2B5EF4-FFF2-40B4-BE49-F238E27FC236}">
                <a16:creationId xmlns:a16="http://schemas.microsoft.com/office/drawing/2014/main" id="{B1F0E6E7-FE9E-4C88-8036-BAF0835CC4D8}"/>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7" name="Slide Number Placeholder 6">
            <a:extLst>
              <a:ext uri="{FF2B5EF4-FFF2-40B4-BE49-F238E27FC236}">
                <a16:creationId xmlns:a16="http://schemas.microsoft.com/office/drawing/2014/main" id="{6944EF00-08F5-4EC2-87BC-9CA90D8251D5}"/>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18</a:t>
            </a:fld>
            <a:endParaRPr lang="en-US" dirty="0"/>
          </a:p>
        </p:txBody>
      </p:sp>
      <p:sp>
        <p:nvSpPr>
          <p:cNvPr id="76" name="Date Placeholder 75">
            <a:extLst>
              <a:ext uri="{FF2B5EF4-FFF2-40B4-BE49-F238E27FC236}">
                <a16:creationId xmlns:a16="http://schemas.microsoft.com/office/drawing/2014/main" id="{AA6DE5DF-92EA-4EA8-B311-E5E4A8C2A01E}"/>
              </a:ext>
            </a:extLst>
          </p:cNvPr>
          <p:cNvSpPr>
            <a:spLocks noGrp="1"/>
          </p:cNvSpPr>
          <p:nvPr>
            <p:ph type="dt" sz="half" idx="2"/>
          </p:nvPr>
        </p:nvSpPr>
        <p:spPr>
          <a:xfrm rot="5400000">
            <a:off x="10595991" y="5074920"/>
            <a:ext cx="2647667" cy="365125"/>
          </a:xfrm>
        </p:spPr>
        <p:txBody>
          <a:bodyPr/>
          <a:lstStyle/>
          <a:p>
            <a:r>
              <a:rPr lang="en-US" dirty="0"/>
              <a:t>May 21, 20XX</a:t>
            </a:r>
          </a:p>
        </p:txBody>
      </p:sp>
    </p:spTree>
    <p:extLst>
      <p:ext uri="{BB962C8B-B14F-4D97-AF65-F5344CB8AC3E}">
        <p14:creationId xmlns:p14="http://schemas.microsoft.com/office/powerpoint/2010/main" val="31095017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 name="Title 39">
            <a:extLst>
              <a:ext uri="{FF2B5EF4-FFF2-40B4-BE49-F238E27FC236}">
                <a16:creationId xmlns:a16="http://schemas.microsoft.com/office/drawing/2014/main" id="{38FEDDED-CB8D-43EC-BAB6-6DB72148B5E9}"/>
              </a:ext>
            </a:extLst>
          </p:cNvPr>
          <p:cNvSpPr>
            <a:spLocks noGrp="1"/>
          </p:cNvSpPr>
          <p:nvPr>
            <p:ph type="title"/>
          </p:nvPr>
        </p:nvSpPr>
        <p:spPr>
          <a:xfrm>
            <a:off x="4196218" y="690802"/>
            <a:ext cx="4936277" cy="575890"/>
          </a:xfrm>
        </p:spPr>
        <p:txBody>
          <a:bodyPr/>
          <a:lstStyle/>
          <a:p>
            <a:r>
              <a:rPr lang="en-US" dirty="0"/>
              <a:t>Product Overview</a:t>
            </a:r>
          </a:p>
        </p:txBody>
      </p:sp>
      <p:pic>
        <p:nvPicPr>
          <p:cNvPr id="42" name="Picture Placeholder 41" descr="box icon">
            <a:extLst>
              <a:ext uri="{FF2B5EF4-FFF2-40B4-BE49-F238E27FC236}">
                <a16:creationId xmlns:a16="http://schemas.microsoft.com/office/drawing/2014/main" id="{7A0C5CE6-9CA6-4807-B23A-A4F89C0310D2}"/>
              </a:ext>
            </a:extLst>
          </p:cNvPr>
          <p:cNvPicPr>
            <a:picLocks noGrp="1" noChangeAspect="1"/>
          </p:cNvPicPr>
          <p:nvPr>
            <p:ph type="pic" sz="quarter" idx="26"/>
          </p:nvPr>
        </p:nvPicPr>
        <p:blipFill>
          <a:blip r:embed="rId2"/>
          <a:srcRect l="375" r="375"/>
          <a:stretch>
            <a:fillRect/>
          </a:stretch>
        </p:blipFill>
        <p:spPr>
          <a:prstGeom prst="rect">
            <a:avLst/>
          </a:prstGeom>
        </p:spPr>
      </p:pic>
      <p:sp>
        <p:nvSpPr>
          <p:cNvPr id="76" name="Text Placeholder 75">
            <a:extLst>
              <a:ext uri="{FF2B5EF4-FFF2-40B4-BE49-F238E27FC236}">
                <a16:creationId xmlns:a16="http://schemas.microsoft.com/office/drawing/2014/main" id="{E239EA0A-BE2A-46D5-876A-5614B0A7CF0F}"/>
              </a:ext>
            </a:extLst>
          </p:cNvPr>
          <p:cNvSpPr>
            <a:spLocks noGrp="1"/>
          </p:cNvSpPr>
          <p:nvPr>
            <p:ph type="body" sz="quarter" idx="12"/>
          </p:nvPr>
        </p:nvSpPr>
        <p:spPr>
          <a:xfrm>
            <a:off x="4190069" y="2568679"/>
            <a:ext cx="3008631" cy="348162"/>
          </a:xfrm>
        </p:spPr>
        <p:txBody>
          <a:bodyPr/>
          <a:lstStyle/>
          <a:p>
            <a:r>
              <a:rPr lang="en-US" dirty="0"/>
              <a:t>Unique</a:t>
            </a:r>
          </a:p>
        </p:txBody>
      </p:sp>
      <p:sp>
        <p:nvSpPr>
          <p:cNvPr id="77" name="Text Placeholder 76">
            <a:extLst>
              <a:ext uri="{FF2B5EF4-FFF2-40B4-BE49-F238E27FC236}">
                <a16:creationId xmlns:a16="http://schemas.microsoft.com/office/drawing/2014/main" id="{92FDC44E-20CB-4210-8DA6-F83A46B39520}"/>
              </a:ext>
            </a:extLst>
          </p:cNvPr>
          <p:cNvSpPr>
            <a:spLocks noGrp="1"/>
          </p:cNvSpPr>
          <p:nvPr>
            <p:ph type="body" sz="quarter" idx="13"/>
          </p:nvPr>
        </p:nvSpPr>
        <p:spPr>
          <a:xfrm>
            <a:off x="4190069" y="2861988"/>
            <a:ext cx="3008630" cy="636682"/>
          </a:xfrm>
        </p:spPr>
        <p:txBody>
          <a:bodyPr/>
          <a:lstStyle/>
          <a:p>
            <a:r>
              <a:rPr lang="en-ZA" dirty="0"/>
              <a:t>Only product specifically dedicated to this niche market</a:t>
            </a:r>
            <a:endParaRPr lang="en-US" dirty="0"/>
          </a:p>
        </p:txBody>
      </p:sp>
      <p:pic>
        <p:nvPicPr>
          <p:cNvPr id="43" name="Picture Placeholder 42" descr="market icon">
            <a:extLst>
              <a:ext uri="{FF2B5EF4-FFF2-40B4-BE49-F238E27FC236}">
                <a16:creationId xmlns:a16="http://schemas.microsoft.com/office/drawing/2014/main" id="{68703471-66FD-4701-B79F-C054E717F50D}"/>
              </a:ext>
            </a:extLst>
          </p:cNvPr>
          <p:cNvPicPr>
            <a:picLocks noGrp="1" noChangeAspect="1"/>
          </p:cNvPicPr>
          <p:nvPr>
            <p:ph type="pic" sz="quarter" idx="27"/>
          </p:nvPr>
        </p:nvPicPr>
        <p:blipFill>
          <a:blip r:embed="rId3"/>
          <a:srcRect/>
          <a:stretch>
            <a:fillRect/>
          </a:stretch>
        </p:blipFill>
        <p:spPr>
          <a:prstGeom prst="rect">
            <a:avLst/>
          </a:prstGeom>
        </p:spPr>
      </p:pic>
      <p:sp>
        <p:nvSpPr>
          <p:cNvPr id="97" name="Text Placeholder 96">
            <a:extLst>
              <a:ext uri="{FF2B5EF4-FFF2-40B4-BE49-F238E27FC236}">
                <a16:creationId xmlns:a16="http://schemas.microsoft.com/office/drawing/2014/main" id="{1C9BBBD5-3078-4A97-8E7D-F5F839845BD1}"/>
              </a:ext>
            </a:extLst>
          </p:cNvPr>
          <p:cNvSpPr>
            <a:spLocks noGrp="1"/>
          </p:cNvSpPr>
          <p:nvPr>
            <p:ph type="body" sz="quarter" idx="21"/>
          </p:nvPr>
        </p:nvSpPr>
        <p:spPr>
          <a:xfrm>
            <a:off x="7913979" y="2568679"/>
            <a:ext cx="3008631" cy="348162"/>
          </a:xfrm>
        </p:spPr>
        <p:txBody>
          <a:bodyPr/>
          <a:lstStyle/>
          <a:p>
            <a:r>
              <a:rPr lang="en-US" dirty="0"/>
              <a:t>First to market</a:t>
            </a:r>
          </a:p>
        </p:txBody>
      </p:sp>
      <p:sp>
        <p:nvSpPr>
          <p:cNvPr id="96" name="Text Placeholder 95">
            <a:extLst>
              <a:ext uri="{FF2B5EF4-FFF2-40B4-BE49-F238E27FC236}">
                <a16:creationId xmlns:a16="http://schemas.microsoft.com/office/drawing/2014/main" id="{CDBDA856-8CC1-449E-B621-022F99358F0B}"/>
              </a:ext>
            </a:extLst>
          </p:cNvPr>
          <p:cNvSpPr>
            <a:spLocks noGrp="1"/>
          </p:cNvSpPr>
          <p:nvPr>
            <p:ph type="body" sz="quarter" idx="20"/>
          </p:nvPr>
        </p:nvSpPr>
        <p:spPr>
          <a:xfrm>
            <a:off x="7913979" y="2861988"/>
            <a:ext cx="3008630" cy="636682"/>
          </a:xfrm>
        </p:spPr>
        <p:txBody>
          <a:bodyPr/>
          <a:lstStyle/>
          <a:p>
            <a:r>
              <a:rPr lang="en-ZA" dirty="0"/>
              <a:t>First beautifully designed product that's both stylish and functional​</a:t>
            </a:r>
          </a:p>
        </p:txBody>
      </p:sp>
      <p:pic>
        <p:nvPicPr>
          <p:cNvPr id="45" name="Picture Placeholder 44" descr="clipboard with check list icon">
            <a:extLst>
              <a:ext uri="{FF2B5EF4-FFF2-40B4-BE49-F238E27FC236}">
                <a16:creationId xmlns:a16="http://schemas.microsoft.com/office/drawing/2014/main" id="{C8D7F118-FF46-4EA6-8CB0-7A7F32EA9B67}"/>
              </a:ext>
            </a:extLst>
          </p:cNvPr>
          <p:cNvPicPr>
            <a:picLocks noGrp="1" noChangeAspect="1"/>
          </p:cNvPicPr>
          <p:nvPr>
            <p:ph type="pic" sz="quarter" idx="28"/>
          </p:nvPr>
        </p:nvPicPr>
        <p:blipFill>
          <a:blip r:embed="rId4"/>
          <a:srcRect l="375" r="375"/>
          <a:stretch>
            <a:fillRect/>
          </a:stretch>
        </p:blipFill>
        <p:spPr>
          <a:prstGeom prst="rect">
            <a:avLst/>
          </a:prstGeom>
        </p:spPr>
      </p:pic>
      <p:sp>
        <p:nvSpPr>
          <p:cNvPr id="99" name="Text Placeholder 98">
            <a:extLst>
              <a:ext uri="{FF2B5EF4-FFF2-40B4-BE49-F238E27FC236}">
                <a16:creationId xmlns:a16="http://schemas.microsoft.com/office/drawing/2014/main" id="{3A32E54C-621B-48BA-A803-164046E2AE65}"/>
              </a:ext>
            </a:extLst>
          </p:cNvPr>
          <p:cNvSpPr>
            <a:spLocks noGrp="1"/>
          </p:cNvSpPr>
          <p:nvPr>
            <p:ph type="body" sz="quarter" idx="23"/>
          </p:nvPr>
        </p:nvSpPr>
        <p:spPr>
          <a:xfrm>
            <a:off x="4190069" y="5044309"/>
            <a:ext cx="3008631" cy="348162"/>
          </a:xfrm>
        </p:spPr>
        <p:txBody>
          <a:bodyPr/>
          <a:lstStyle/>
          <a:p>
            <a:r>
              <a:rPr lang="en-US" dirty="0"/>
              <a:t>Tested</a:t>
            </a:r>
          </a:p>
        </p:txBody>
      </p:sp>
      <p:sp>
        <p:nvSpPr>
          <p:cNvPr id="98" name="Text Placeholder 97">
            <a:extLst>
              <a:ext uri="{FF2B5EF4-FFF2-40B4-BE49-F238E27FC236}">
                <a16:creationId xmlns:a16="http://schemas.microsoft.com/office/drawing/2014/main" id="{01AED438-7299-4DC8-9DD9-BA1D41DA9675}"/>
              </a:ext>
            </a:extLst>
          </p:cNvPr>
          <p:cNvSpPr>
            <a:spLocks noGrp="1"/>
          </p:cNvSpPr>
          <p:nvPr>
            <p:ph type="body" sz="quarter" idx="22"/>
          </p:nvPr>
        </p:nvSpPr>
        <p:spPr>
          <a:xfrm>
            <a:off x="4190069" y="5337618"/>
            <a:ext cx="3008630" cy="636682"/>
          </a:xfrm>
        </p:spPr>
        <p:txBody>
          <a:bodyPr/>
          <a:lstStyle/>
          <a:p>
            <a:r>
              <a:rPr lang="en-ZA" dirty="0"/>
              <a:t>Conducted testing with college students in the area​</a:t>
            </a:r>
          </a:p>
        </p:txBody>
      </p:sp>
      <p:pic>
        <p:nvPicPr>
          <p:cNvPr id="44" name="Picture Placeholder 43" descr="two people talking icon">
            <a:extLst>
              <a:ext uri="{FF2B5EF4-FFF2-40B4-BE49-F238E27FC236}">
                <a16:creationId xmlns:a16="http://schemas.microsoft.com/office/drawing/2014/main" id="{32FDE888-33A7-493E-A23F-0EAAB9E10952}"/>
              </a:ext>
            </a:extLst>
          </p:cNvPr>
          <p:cNvPicPr>
            <a:picLocks noGrp="1" noChangeAspect="1"/>
          </p:cNvPicPr>
          <p:nvPr>
            <p:ph type="pic" sz="quarter" idx="29"/>
          </p:nvPr>
        </p:nvPicPr>
        <p:blipFill>
          <a:blip r:embed="rId5"/>
          <a:srcRect t="131" b="131"/>
          <a:stretch>
            <a:fillRect/>
          </a:stretch>
        </p:blipFill>
        <p:spPr>
          <a:xfrm>
            <a:off x="7906631" y="4298696"/>
            <a:ext cx="603504" cy="603504"/>
          </a:xfrm>
          <a:prstGeom prst="rect">
            <a:avLst/>
          </a:prstGeom>
        </p:spPr>
      </p:pic>
      <p:sp>
        <p:nvSpPr>
          <p:cNvPr id="101" name="Text Placeholder 100">
            <a:extLst>
              <a:ext uri="{FF2B5EF4-FFF2-40B4-BE49-F238E27FC236}">
                <a16:creationId xmlns:a16="http://schemas.microsoft.com/office/drawing/2014/main" id="{9B8F2F1C-23A5-48F0-83ED-64D9A8A3E43E}"/>
              </a:ext>
            </a:extLst>
          </p:cNvPr>
          <p:cNvSpPr>
            <a:spLocks noGrp="1"/>
          </p:cNvSpPr>
          <p:nvPr>
            <p:ph type="body" sz="quarter" idx="25"/>
          </p:nvPr>
        </p:nvSpPr>
        <p:spPr>
          <a:xfrm>
            <a:off x="7913980" y="5047681"/>
            <a:ext cx="3008631" cy="348162"/>
          </a:xfrm>
        </p:spPr>
        <p:txBody>
          <a:bodyPr/>
          <a:lstStyle/>
          <a:p>
            <a:r>
              <a:rPr lang="en-US" dirty="0"/>
              <a:t>Authentic</a:t>
            </a:r>
          </a:p>
        </p:txBody>
      </p:sp>
      <p:sp>
        <p:nvSpPr>
          <p:cNvPr id="100" name="Text Placeholder 99">
            <a:extLst>
              <a:ext uri="{FF2B5EF4-FFF2-40B4-BE49-F238E27FC236}">
                <a16:creationId xmlns:a16="http://schemas.microsoft.com/office/drawing/2014/main" id="{16B8F8D8-59B2-406F-94E0-04DFD90B8D0C}"/>
              </a:ext>
            </a:extLst>
          </p:cNvPr>
          <p:cNvSpPr>
            <a:spLocks noGrp="1"/>
          </p:cNvSpPr>
          <p:nvPr>
            <p:ph type="body" sz="quarter" idx="24"/>
          </p:nvPr>
        </p:nvSpPr>
        <p:spPr>
          <a:xfrm>
            <a:off x="7913980" y="5340990"/>
            <a:ext cx="3008630" cy="636682"/>
          </a:xfrm>
        </p:spPr>
        <p:txBody>
          <a:bodyPr/>
          <a:lstStyle/>
          <a:p>
            <a:r>
              <a:rPr lang="en-ZA" dirty="0"/>
              <a:t>Designed with the help and input of experts in the field ​</a:t>
            </a:r>
          </a:p>
        </p:txBody>
      </p:sp>
      <p:sp>
        <p:nvSpPr>
          <p:cNvPr id="19" name="Footer Placeholder 18">
            <a:extLst>
              <a:ext uri="{FF2B5EF4-FFF2-40B4-BE49-F238E27FC236}">
                <a16:creationId xmlns:a16="http://schemas.microsoft.com/office/drawing/2014/main" id="{65EC8A42-193D-43A9-B162-8977ADBDB35A}"/>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20" name="Slide Number Placeholder 19">
            <a:extLst>
              <a:ext uri="{FF2B5EF4-FFF2-40B4-BE49-F238E27FC236}">
                <a16:creationId xmlns:a16="http://schemas.microsoft.com/office/drawing/2014/main" id="{3DD70FC9-BBF2-4AF1-9A64-0FB9216835C5}"/>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19</a:t>
            </a:fld>
            <a:endParaRPr lang="en-US" dirty="0"/>
          </a:p>
        </p:txBody>
      </p:sp>
      <p:sp>
        <p:nvSpPr>
          <p:cNvPr id="41" name="Date Placeholder 40">
            <a:extLst>
              <a:ext uri="{FF2B5EF4-FFF2-40B4-BE49-F238E27FC236}">
                <a16:creationId xmlns:a16="http://schemas.microsoft.com/office/drawing/2014/main" id="{0B1681CB-9789-4D10-B109-32AB0A0751E0}"/>
              </a:ext>
            </a:extLst>
          </p:cNvPr>
          <p:cNvSpPr>
            <a:spLocks noGrp="1"/>
          </p:cNvSpPr>
          <p:nvPr>
            <p:ph type="dt" sz="half" idx="2"/>
          </p:nvPr>
        </p:nvSpPr>
        <p:spPr>
          <a:xfrm rot="5400000">
            <a:off x="10595991" y="5074920"/>
            <a:ext cx="2647667" cy="365125"/>
          </a:xfrm>
        </p:spPr>
        <p:txBody>
          <a:bodyPr/>
          <a:lstStyle/>
          <a:p>
            <a:r>
              <a:rPr lang="en-US" dirty="0"/>
              <a:t>May 21, 20XX</a:t>
            </a:r>
          </a:p>
        </p:txBody>
      </p:sp>
    </p:spTree>
    <p:extLst>
      <p:ext uri="{BB962C8B-B14F-4D97-AF65-F5344CB8AC3E}">
        <p14:creationId xmlns:p14="http://schemas.microsoft.com/office/powerpoint/2010/main" val="1968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F92EC24E-3E0A-471B-9A70-B29306D2DABB}"/>
              </a:ext>
            </a:extLst>
          </p:cNvPr>
          <p:cNvSpPr>
            <a:spLocks noGrp="1"/>
          </p:cNvSpPr>
          <p:nvPr>
            <p:ph type="title"/>
          </p:nvPr>
        </p:nvSpPr>
        <p:spPr>
          <a:xfrm>
            <a:off x="3672555" y="1823626"/>
            <a:ext cx="4569572" cy="580029"/>
          </a:xfrm>
        </p:spPr>
        <p:txBody>
          <a:bodyPr/>
          <a:lstStyle/>
          <a:p>
            <a:r>
              <a:rPr lang="en-US" dirty="0"/>
              <a:t>Product Benefits</a:t>
            </a:r>
          </a:p>
        </p:txBody>
      </p:sp>
      <p:sp>
        <p:nvSpPr>
          <p:cNvPr id="39" name="Text Placeholder 38">
            <a:extLst>
              <a:ext uri="{FF2B5EF4-FFF2-40B4-BE49-F238E27FC236}">
                <a16:creationId xmlns:a16="http://schemas.microsoft.com/office/drawing/2014/main" id="{2B0040E8-BBFE-4B5E-9ADF-88F6C234CBAB}"/>
              </a:ext>
            </a:extLst>
          </p:cNvPr>
          <p:cNvSpPr>
            <a:spLocks noGrp="1"/>
          </p:cNvSpPr>
          <p:nvPr>
            <p:ph type="body" sz="quarter" idx="22"/>
          </p:nvPr>
        </p:nvSpPr>
        <p:spPr>
          <a:xfrm>
            <a:off x="2956595" y="2807310"/>
            <a:ext cx="5824073" cy="1940149"/>
          </a:xfrm>
        </p:spPr>
        <p:txBody>
          <a:bodyPr/>
          <a:lstStyle/>
          <a:p>
            <a:r>
              <a:rPr lang="en-ZA" dirty="0"/>
              <a:t>Cool and stylish product​</a:t>
            </a:r>
          </a:p>
          <a:p>
            <a:r>
              <a:rPr lang="en-ZA" dirty="0"/>
              <a:t>Areas for community connections</a:t>
            </a:r>
          </a:p>
          <a:p>
            <a:r>
              <a:rPr lang="en-ZA" dirty="0"/>
              <a:t>Online store and market swap​</a:t>
            </a:r>
            <a:endParaRPr lang="en-US" dirty="0"/>
          </a:p>
          <a:p>
            <a:endParaRPr lang="en-ZA" dirty="0"/>
          </a:p>
        </p:txBody>
      </p:sp>
      <p:sp>
        <p:nvSpPr>
          <p:cNvPr id="3" name="Footer Placeholder 2">
            <a:extLst>
              <a:ext uri="{FF2B5EF4-FFF2-40B4-BE49-F238E27FC236}">
                <a16:creationId xmlns:a16="http://schemas.microsoft.com/office/drawing/2014/main" id="{7B218AC5-F86F-4C67-A6CE-942AB696BD82}"/>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EBF20B7A-39DA-4D7C-96BB-B2A9565A4D72}"/>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20</a:t>
            </a:fld>
            <a:endParaRPr lang="en-US" dirty="0"/>
          </a:p>
        </p:txBody>
      </p:sp>
      <p:sp>
        <p:nvSpPr>
          <p:cNvPr id="44" name="Date Placeholder 43">
            <a:extLst>
              <a:ext uri="{FF2B5EF4-FFF2-40B4-BE49-F238E27FC236}">
                <a16:creationId xmlns:a16="http://schemas.microsoft.com/office/drawing/2014/main" id="{1D14AAB3-2E60-4AAE-8C5D-843AD9A98BE6}"/>
              </a:ext>
            </a:extLst>
          </p:cNvPr>
          <p:cNvSpPr>
            <a:spLocks noGrp="1"/>
          </p:cNvSpPr>
          <p:nvPr>
            <p:ph type="dt" sz="half" idx="2"/>
          </p:nvPr>
        </p:nvSpPr>
        <p:spPr>
          <a:xfrm rot="5400000">
            <a:off x="10595991" y="5074920"/>
            <a:ext cx="2647667" cy="365125"/>
          </a:xfrm>
        </p:spPr>
        <p:txBody>
          <a:bodyPr/>
          <a:lstStyle/>
          <a:p>
            <a:r>
              <a:rPr lang="en-US" dirty="0"/>
              <a:t>May 21, 20XX</a:t>
            </a:r>
          </a:p>
        </p:txBody>
      </p:sp>
    </p:spTree>
    <p:extLst>
      <p:ext uri="{BB962C8B-B14F-4D97-AF65-F5344CB8AC3E}">
        <p14:creationId xmlns:p14="http://schemas.microsoft.com/office/powerpoint/2010/main" val="2011919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EEFBA2-D2C5-483D-A977-8998D1677BEF}"/>
              </a:ext>
            </a:extLst>
          </p:cNvPr>
          <p:cNvSpPr>
            <a:spLocks noGrp="1"/>
          </p:cNvSpPr>
          <p:nvPr>
            <p:ph type="title"/>
          </p:nvPr>
        </p:nvSpPr>
        <p:spPr/>
        <p:txBody>
          <a:bodyPr/>
          <a:lstStyle/>
          <a:p>
            <a:r>
              <a:rPr lang="en-US" dirty="0"/>
              <a:t>Company Overview</a:t>
            </a:r>
          </a:p>
        </p:txBody>
      </p:sp>
    </p:spTree>
    <p:extLst>
      <p:ext uri="{BB962C8B-B14F-4D97-AF65-F5344CB8AC3E}">
        <p14:creationId xmlns:p14="http://schemas.microsoft.com/office/powerpoint/2010/main" val="37164961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4BB0BCF4-9D20-4758-AE5E-FC431503F671}"/>
              </a:ext>
            </a:extLst>
          </p:cNvPr>
          <p:cNvSpPr>
            <a:spLocks noGrp="1"/>
          </p:cNvSpPr>
          <p:nvPr>
            <p:ph type="title"/>
          </p:nvPr>
        </p:nvSpPr>
        <p:spPr>
          <a:xfrm>
            <a:off x="965511" y="760406"/>
            <a:ext cx="5424988" cy="579245"/>
          </a:xfrm>
        </p:spPr>
        <p:txBody>
          <a:bodyPr/>
          <a:lstStyle/>
          <a:p>
            <a:r>
              <a:rPr lang="en-US" dirty="0"/>
              <a:t>Business Model</a:t>
            </a:r>
          </a:p>
        </p:txBody>
      </p:sp>
      <p:sp>
        <p:nvSpPr>
          <p:cNvPr id="40" name="Text Placeholder 39">
            <a:extLst>
              <a:ext uri="{FF2B5EF4-FFF2-40B4-BE49-F238E27FC236}">
                <a16:creationId xmlns:a16="http://schemas.microsoft.com/office/drawing/2014/main" id="{F09B50DC-B299-47D5-8FBF-8BB1F764A59C}"/>
              </a:ext>
            </a:extLst>
          </p:cNvPr>
          <p:cNvSpPr>
            <a:spLocks noGrp="1"/>
          </p:cNvSpPr>
          <p:nvPr>
            <p:ph type="body" sz="quarter" idx="12"/>
          </p:nvPr>
        </p:nvSpPr>
        <p:spPr>
          <a:xfrm>
            <a:off x="965511" y="3417877"/>
            <a:ext cx="2806280" cy="365125"/>
          </a:xfrm>
        </p:spPr>
        <p:txBody>
          <a:bodyPr/>
          <a:lstStyle/>
          <a:p>
            <a:r>
              <a:rPr lang="en-ZA" dirty="0"/>
              <a:t>Research​</a:t>
            </a:r>
          </a:p>
        </p:txBody>
      </p:sp>
      <p:sp>
        <p:nvSpPr>
          <p:cNvPr id="41" name="Text Placeholder 40">
            <a:extLst>
              <a:ext uri="{FF2B5EF4-FFF2-40B4-BE49-F238E27FC236}">
                <a16:creationId xmlns:a16="http://schemas.microsoft.com/office/drawing/2014/main" id="{5B2431E2-5AF0-49F8-8C0F-52F1C1171866}"/>
              </a:ext>
            </a:extLst>
          </p:cNvPr>
          <p:cNvSpPr>
            <a:spLocks noGrp="1"/>
          </p:cNvSpPr>
          <p:nvPr>
            <p:ph type="body" sz="quarter" idx="13"/>
          </p:nvPr>
        </p:nvSpPr>
        <p:spPr>
          <a:xfrm>
            <a:off x="965511" y="3766050"/>
            <a:ext cx="2806280" cy="1148945"/>
          </a:xfrm>
        </p:spPr>
        <p:txBody>
          <a:bodyPr/>
          <a:lstStyle/>
          <a:p>
            <a:r>
              <a:rPr lang="en-ZA" dirty="0"/>
              <a:t>We based our research on market trends and social media</a:t>
            </a:r>
            <a:r>
              <a:rPr lang="en-US" dirty="0"/>
              <a:t>​</a:t>
            </a:r>
          </a:p>
        </p:txBody>
      </p:sp>
      <p:sp>
        <p:nvSpPr>
          <p:cNvPr id="42" name="Text Placeholder 41">
            <a:extLst>
              <a:ext uri="{FF2B5EF4-FFF2-40B4-BE49-F238E27FC236}">
                <a16:creationId xmlns:a16="http://schemas.microsoft.com/office/drawing/2014/main" id="{974545B8-60BB-4D0D-8EE6-4D20EFAB711B}"/>
              </a:ext>
            </a:extLst>
          </p:cNvPr>
          <p:cNvSpPr>
            <a:spLocks noGrp="1"/>
          </p:cNvSpPr>
          <p:nvPr>
            <p:ph type="body" sz="quarter" idx="14"/>
          </p:nvPr>
        </p:nvSpPr>
        <p:spPr>
          <a:xfrm>
            <a:off x="4514520" y="3400925"/>
            <a:ext cx="2806280" cy="365125"/>
          </a:xfrm>
        </p:spPr>
        <p:txBody>
          <a:bodyPr/>
          <a:lstStyle/>
          <a:p>
            <a:r>
              <a:rPr lang="en-ZA" dirty="0"/>
              <a:t>Abstract​</a:t>
            </a:r>
          </a:p>
        </p:txBody>
      </p:sp>
      <p:sp>
        <p:nvSpPr>
          <p:cNvPr id="43" name="Text Placeholder 42">
            <a:extLst>
              <a:ext uri="{FF2B5EF4-FFF2-40B4-BE49-F238E27FC236}">
                <a16:creationId xmlns:a16="http://schemas.microsoft.com/office/drawing/2014/main" id="{947754CF-0306-43C0-AAC6-F0E44B385D40}"/>
              </a:ext>
            </a:extLst>
          </p:cNvPr>
          <p:cNvSpPr>
            <a:spLocks noGrp="1"/>
          </p:cNvSpPr>
          <p:nvPr>
            <p:ph type="body" sz="quarter" idx="15"/>
          </p:nvPr>
        </p:nvSpPr>
        <p:spPr>
          <a:xfrm>
            <a:off x="4514520" y="3749098"/>
            <a:ext cx="2806280" cy="1148945"/>
          </a:xfrm>
        </p:spPr>
        <p:txBody>
          <a:bodyPr/>
          <a:lstStyle/>
          <a:p>
            <a:r>
              <a:rPr lang="en-ZA" dirty="0"/>
              <a:t>We believe people need more products specifically dedicated to this niche market</a:t>
            </a:r>
            <a:r>
              <a:rPr lang="en-US" dirty="0"/>
              <a:t>​</a:t>
            </a:r>
          </a:p>
        </p:txBody>
      </p:sp>
      <p:sp>
        <p:nvSpPr>
          <p:cNvPr id="44" name="Text Placeholder 43">
            <a:extLst>
              <a:ext uri="{FF2B5EF4-FFF2-40B4-BE49-F238E27FC236}">
                <a16:creationId xmlns:a16="http://schemas.microsoft.com/office/drawing/2014/main" id="{08BF14CB-16F9-4C81-89C6-D1803D9FF6C5}"/>
              </a:ext>
            </a:extLst>
          </p:cNvPr>
          <p:cNvSpPr>
            <a:spLocks noGrp="1"/>
          </p:cNvSpPr>
          <p:nvPr>
            <p:ph type="body" sz="quarter" idx="16"/>
          </p:nvPr>
        </p:nvSpPr>
        <p:spPr>
          <a:xfrm>
            <a:off x="8063529" y="3400925"/>
            <a:ext cx="2692240" cy="365125"/>
          </a:xfrm>
        </p:spPr>
        <p:txBody>
          <a:bodyPr/>
          <a:lstStyle/>
          <a:p>
            <a:r>
              <a:rPr lang="en-ZA" dirty="0"/>
              <a:t>Design​</a:t>
            </a:r>
          </a:p>
        </p:txBody>
      </p:sp>
      <p:sp>
        <p:nvSpPr>
          <p:cNvPr id="45" name="Text Placeholder 44">
            <a:extLst>
              <a:ext uri="{FF2B5EF4-FFF2-40B4-BE49-F238E27FC236}">
                <a16:creationId xmlns:a16="http://schemas.microsoft.com/office/drawing/2014/main" id="{BF20205F-2E3B-455D-AD51-19DBA042B695}"/>
              </a:ext>
            </a:extLst>
          </p:cNvPr>
          <p:cNvSpPr>
            <a:spLocks noGrp="1"/>
          </p:cNvSpPr>
          <p:nvPr>
            <p:ph type="body" sz="quarter" idx="17"/>
          </p:nvPr>
        </p:nvSpPr>
        <p:spPr>
          <a:xfrm>
            <a:off x="8063529" y="3749098"/>
            <a:ext cx="2692240" cy="1148945"/>
          </a:xfrm>
        </p:spPr>
        <p:txBody>
          <a:bodyPr/>
          <a:lstStyle/>
          <a:p>
            <a:r>
              <a:rPr lang="en-ZA" dirty="0"/>
              <a:t>Minimalist and easy to use </a:t>
            </a:r>
            <a:r>
              <a:rPr lang="en-US" dirty="0"/>
              <a:t>​</a:t>
            </a:r>
          </a:p>
        </p:txBody>
      </p:sp>
      <p:sp>
        <p:nvSpPr>
          <p:cNvPr id="3" name="Footer Placeholder 2">
            <a:extLst>
              <a:ext uri="{FF2B5EF4-FFF2-40B4-BE49-F238E27FC236}">
                <a16:creationId xmlns:a16="http://schemas.microsoft.com/office/drawing/2014/main" id="{2E0E4B4A-B5D3-478E-8BA4-CF2034B5271A}"/>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0A7569EA-9732-4A17-BF57-C64DBC5B9EE1}"/>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22</a:t>
            </a:fld>
            <a:endParaRPr lang="en-US" dirty="0"/>
          </a:p>
        </p:txBody>
      </p:sp>
      <p:sp>
        <p:nvSpPr>
          <p:cNvPr id="35" name="Date Placeholder 34">
            <a:extLst>
              <a:ext uri="{FF2B5EF4-FFF2-40B4-BE49-F238E27FC236}">
                <a16:creationId xmlns:a16="http://schemas.microsoft.com/office/drawing/2014/main" id="{34FB5AB1-B6AF-48F2-8193-1762B21100E5}"/>
              </a:ext>
            </a:extLst>
          </p:cNvPr>
          <p:cNvSpPr>
            <a:spLocks noGrp="1"/>
          </p:cNvSpPr>
          <p:nvPr>
            <p:ph type="dt" sz="half" idx="2"/>
          </p:nvPr>
        </p:nvSpPr>
        <p:spPr>
          <a:xfrm rot="5400000">
            <a:off x="10595991" y="5074920"/>
            <a:ext cx="2647667" cy="365125"/>
          </a:xfrm>
        </p:spPr>
        <p:txBody>
          <a:bodyPr/>
          <a:lstStyle/>
          <a:p>
            <a:r>
              <a:rPr lang="en-US" dirty="0"/>
              <a:t>May 21, 20XX</a:t>
            </a:r>
          </a:p>
        </p:txBody>
      </p:sp>
      <p:cxnSp>
        <p:nvCxnSpPr>
          <p:cNvPr id="12" name="Straight Connector 11">
            <a:extLst>
              <a:ext uri="{FF2B5EF4-FFF2-40B4-BE49-F238E27FC236}">
                <a16:creationId xmlns:a16="http://schemas.microsoft.com/office/drawing/2014/main" id="{82E4A9E0-B9B8-477E-BAB2-C435AE05A5C3}"/>
              </a:ext>
              <a:ext uri="{C183D7F6-B498-43B3-948B-1728B52AA6E4}">
                <adec:decorative xmlns:adec="http://schemas.microsoft.com/office/drawing/2017/decorative" val="1"/>
              </a:ext>
            </a:extLst>
          </p:cNvPr>
          <p:cNvCxnSpPr>
            <a:cxnSpLocks/>
          </p:cNvCxnSpPr>
          <p:nvPr/>
        </p:nvCxnSpPr>
        <p:spPr>
          <a:xfrm>
            <a:off x="2668225" y="2771218"/>
            <a:ext cx="65900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4D367819-9C54-4A3B-90AC-2B4EEEBCCDF3}"/>
              </a:ext>
              <a:ext uri="{C183D7F6-B498-43B3-948B-1728B52AA6E4}">
                <adec:decorative xmlns:adec="http://schemas.microsoft.com/office/drawing/2017/decorative" val="1"/>
              </a:ext>
            </a:extLst>
          </p:cNvPr>
          <p:cNvSpPr/>
          <p:nvPr/>
        </p:nvSpPr>
        <p:spPr>
          <a:xfrm>
            <a:off x="1895812" y="2298379"/>
            <a:ext cx="945678" cy="945678"/>
          </a:xfrm>
          <a:prstGeom prst="ellipse">
            <a:avLst/>
          </a:prstGeom>
          <a:solidFill>
            <a:schemeClr val="accent1"/>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Graphic 13">
            <a:extLst>
              <a:ext uri="{FF2B5EF4-FFF2-40B4-BE49-F238E27FC236}">
                <a16:creationId xmlns:a16="http://schemas.microsoft.com/office/drawing/2014/main" id="{5EB2FC54-BDCC-433E-9F5F-4479FEC4CB1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069077" y="2471644"/>
            <a:ext cx="599148" cy="599148"/>
          </a:xfrm>
          <a:prstGeom prst="rect">
            <a:avLst/>
          </a:prstGeom>
        </p:spPr>
      </p:pic>
      <p:sp>
        <p:nvSpPr>
          <p:cNvPr id="15" name="Oval 14">
            <a:extLst>
              <a:ext uri="{FF2B5EF4-FFF2-40B4-BE49-F238E27FC236}">
                <a16:creationId xmlns:a16="http://schemas.microsoft.com/office/drawing/2014/main" id="{FF42323A-F1D2-482E-AE8B-36FC42FCE778}"/>
              </a:ext>
              <a:ext uri="{C183D7F6-B498-43B3-948B-1728B52AA6E4}">
                <adec:decorative xmlns:adec="http://schemas.microsoft.com/office/drawing/2017/decorative" val="1"/>
              </a:ext>
            </a:extLst>
          </p:cNvPr>
          <p:cNvSpPr/>
          <p:nvPr/>
        </p:nvSpPr>
        <p:spPr>
          <a:xfrm>
            <a:off x="5444821" y="2298379"/>
            <a:ext cx="945678" cy="945678"/>
          </a:xfrm>
          <a:prstGeom prst="ellipse">
            <a:avLst/>
          </a:prstGeom>
          <a:solidFill>
            <a:schemeClr val="accent1"/>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Graphic 15">
            <a:extLst>
              <a:ext uri="{FF2B5EF4-FFF2-40B4-BE49-F238E27FC236}">
                <a16:creationId xmlns:a16="http://schemas.microsoft.com/office/drawing/2014/main" id="{4F06236B-DDE6-47A9-8020-9F1D55DB8D8A}"/>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18086" y="2471644"/>
            <a:ext cx="599148" cy="599148"/>
          </a:xfrm>
          <a:prstGeom prst="rect">
            <a:avLst/>
          </a:prstGeom>
        </p:spPr>
      </p:pic>
      <p:sp>
        <p:nvSpPr>
          <p:cNvPr id="17" name="Oval 16">
            <a:extLst>
              <a:ext uri="{FF2B5EF4-FFF2-40B4-BE49-F238E27FC236}">
                <a16:creationId xmlns:a16="http://schemas.microsoft.com/office/drawing/2014/main" id="{CD56C48C-948A-41FB-A293-F6907B595BCF}"/>
              </a:ext>
              <a:ext uri="{C183D7F6-B498-43B3-948B-1728B52AA6E4}">
                <adec:decorative xmlns:adec="http://schemas.microsoft.com/office/drawing/2017/decorative" val="1"/>
              </a:ext>
            </a:extLst>
          </p:cNvPr>
          <p:cNvSpPr/>
          <p:nvPr/>
        </p:nvSpPr>
        <p:spPr>
          <a:xfrm>
            <a:off x="8936810" y="2298379"/>
            <a:ext cx="945678" cy="945678"/>
          </a:xfrm>
          <a:prstGeom prst="ellipse">
            <a:avLst/>
          </a:prstGeom>
          <a:solidFill>
            <a:schemeClr val="accent1"/>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Graphic 17">
            <a:extLst>
              <a:ext uri="{FF2B5EF4-FFF2-40B4-BE49-F238E27FC236}">
                <a16:creationId xmlns:a16="http://schemas.microsoft.com/office/drawing/2014/main" id="{9228EBB1-292A-4381-80B0-8545A1B57578}"/>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110075" y="2471644"/>
            <a:ext cx="599148" cy="599148"/>
          </a:xfrm>
          <a:prstGeom prst="rect">
            <a:avLst/>
          </a:prstGeom>
        </p:spPr>
      </p:pic>
    </p:spTree>
    <p:extLst>
      <p:ext uri="{BB962C8B-B14F-4D97-AF65-F5344CB8AC3E}">
        <p14:creationId xmlns:p14="http://schemas.microsoft.com/office/powerpoint/2010/main" val="25902267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6" name="Title 45">
            <a:extLst>
              <a:ext uri="{FF2B5EF4-FFF2-40B4-BE49-F238E27FC236}">
                <a16:creationId xmlns:a16="http://schemas.microsoft.com/office/drawing/2014/main" id="{33E47C41-D39A-4245-A7A3-ED0AB8507FA4}"/>
              </a:ext>
            </a:extLst>
          </p:cNvPr>
          <p:cNvSpPr>
            <a:spLocks noGrp="1"/>
          </p:cNvSpPr>
          <p:nvPr>
            <p:ph type="title"/>
          </p:nvPr>
        </p:nvSpPr>
        <p:spPr>
          <a:xfrm>
            <a:off x="5029799" y="1380501"/>
            <a:ext cx="5097428" cy="991689"/>
          </a:xfrm>
        </p:spPr>
        <p:txBody>
          <a:bodyPr/>
          <a:lstStyle/>
          <a:p>
            <a:r>
              <a:rPr lang="en-US" dirty="0"/>
              <a:t>Market opportunity overview</a:t>
            </a:r>
          </a:p>
        </p:txBody>
      </p:sp>
      <p:sp>
        <p:nvSpPr>
          <p:cNvPr id="13" name="Text Placeholder 12">
            <a:extLst>
              <a:ext uri="{FF2B5EF4-FFF2-40B4-BE49-F238E27FC236}">
                <a16:creationId xmlns:a16="http://schemas.microsoft.com/office/drawing/2014/main" id="{5B0169F7-C655-419A-837E-361F2B21485B}"/>
              </a:ext>
            </a:extLst>
          </p:cNvPr>
          <p:cNvSpPr>
            <a:spLocks noGrp="1"/>
          </p:cNvSpPr>
          <p:nvPr>
            <p:ph type="body" sz="quarter" idx="14"/>
          </p:nvPr>
        </p:nvSpPr>
        <p:spPr>
          <a:xfrm>
            <a:off x="692337" y="3400981"/>
            <a:ext cx="2693128" cy="991689"/>
          </a:xfrm>
        </p:spPr>
        <p:txBody>
          <a:bodyPr/>
          <a:lstStyle/>
          <a:p>
            <a:pPr lvl="0"/>
            <a:r>
              <a:rPr lang="en-US" noProof="0" dirty="0"/>
              <a:t>$3b</a:t>
            </a:r>
          </a:p>
        </p:txBody>
      </p:sp>
      <p:sp>
        <p:nvSpPr>
          <p:cNvPr id="24" name="Text Placeholder 23">
            <a:extLst>
              <a:ext uri="{FF2B5EF4-FFF2-40B4-BE49-F238E27FC236}">
                <a16:creationId xmlns:a16="http://schemas.microsoft.com/office/drawing/2014/main" id="{3686A163-9DC0-4062-B9F2-7356DCF3AE60}"/>
              </a:ext>
            </a:extLst>
          </p:cNvPr>
          <p:cNvSpPr>
            <a:spLocks noGrp="1"/>
          </p:cNvSpPr>
          <p:nvPr>
            <p:ph type="body" sz="quarter" idx="20"/>
          </p:nvPr>
        </p:nvSpPr>
        <p:spPr>
          <a:xfrm>
            <a:off x="692336" y="4670980"/>
            <a:ext cx="2693129" cy="1151633"/>
          </a:xfrm>
        </p:spPr>
        <p:txBody>
          <a:bodyPr/>
          <a:lstStyle/>
          <a:p>
            <a:r>
              <a:rPr lang="en-ZA" dirty="0"/>
              <a:t>Opportunity to build</a:t>
            </a:r>
            <a:r>
              <a:rPr lang="en-US" dirty="0"/>
              <a:t>​</a:t>
            </a:r>
          </a:p>
          <a:p>
            <a:r>
              <a:rPr lang="en-ZA" dirty="0"/>
              <a:t>Fully inclusive market</a:t>
            </a:r>
            <a:r>
              <a:rPr lang="en-US" dirty="0"/>
              <a:t>​</a:t>
            </a:r>
          </a:p>
          <a:p>
            <a:r>
              <a:rPr lang="en-ZA" dirty="0"/>
              <a:t>Total addressable market</a:t>
            </a:r>
            <a:r>
              <a:rPr lang="en-US" dirty="0"/>
              <a:t>​</a:t>
            </a:r>
          </a:p>
        </p:txBody>
      </p:sp>
      <p:sp>
        <p:nvSpPr>
          <p:cNvPr id="52" name="Text Placeholder 51">
            <a:extLst>
              <a:ext uri="{FF2B5EF4-FFF2-40B4-BE49-F238E27FC236}">
                <a16:creationId xmlns:a16="http://schemas.microsoft.com/office/drawing/2014/main" id="{A6CE42C0-A515-44EB-BC74-1BABB144F8A2}"/>
              </a:ext>
            </a:extLst>
          </p:cNvPr>
          <p:cNvSpPr>
            <a:spLocks noGrp="1"/>
          </p:cNvSpPr>
          <p:nvPr>
            <p:ph type="body" sz="quarter" idx="24"/>
          </p:nvPr>
        </p:nvSpPr>
        <p:spPr>
          <a:xfrm>
            <a:off x="3587933" y="3400981"/>
            <a:ext cx="2693128" cy="991689"/>
          </a:xfrm>
        </p:spPr>
        <p:txBody>
          <a:bodyPr/>
          <a:lstStyle/>
          <a:p>
            <a:r>
              <a:rPr lang="en-US" dirty="0"/>
              <a:t>$1b</a:t>
            </a:r>
          </a:p>
        </p:txBody>
      </p:sp>
      <p:sp>
        <p:nvSpPr>
          <p:cNvPr id="49" name="Text Placeholder 48">
            <a:extLst>
              <a:ext uri="{FF2B5EF4-FFF2-40B4-BE49-F238E27FC236}">
                <a16:creationId xmlns:a16="http://schemas.microsoft.com/office/drawing/2014/main" id="{8AF842C8-A5D3-45DC-A744-72AF8C8786B5}"/>
              </a:ext>
            </a:extLst>
          </p:cNvPr>
          <p:cNvSpPr>
            <a:spLocks noGrp="1"/>
          </p:cNvSpPr>
          <p:nvPr>
            <p:ph type="body" sz="quarter" idx="21"/>
          </p:nvPr>
        </p:nvSpPr>
        <p:spPr>
          <a:xfrm>
            <a:off x="3587931" y="4670980"/>
            <a:ext cx="2693129" cy="1151633"/>
          </a:xfrm>
        </p:spPr>
        <p:txBody>
          <a:bodyPr/>
          <a:lstStyle/>
          <a:p>
            <a:r>
              <a:rPr lang="en-US" dirty="0"/>
              <a:t>Freedom to invent​</a:t>
            </a:r>
          </a:p>
          <a:p>
            <a:r>
              <a:rPr lang="en-ZA" dirty="0"/>
              <a:t>Selectively inclusive market</a:t>
            </a:r>
            <a:r>
              <a:rPr lang="en-US" dirty="0"/>
              <a:t>​</a:t>
            </a:r>
          </a:p>
          <a:p>
            <a:r>
              <a:rPr lang="en-ZA" dirty="0"/>
              <a:t>Serviceable available market</a:t>
            </a:r>
            <a:r>
              <a:rPr lang="en-US" dirty="0"/>
              <a:t>​</a:t>
            </a:r>
          </a:p>
        </p:txBody>
      </p:sp>
      <p:sp>
        <p:nvSpPr>
          <p:cNvPr id="26" name="Text Placeholder 25">
            <a:extLst>
              <a:ext uri="{FF2B5EF4-FFF2-40B4-BE49-F238E27FC236}">
                <a16:creationId xmlns:a16="http://schemas.microsoft.com/office/drawing/2014/main" id="{8182F801-E17C-4A69-AD17-239F51B8AA22}"/>
              </a:ext>
            </a:extLst>
          </p:cNvPr>
          <p:cNvSpPr>
            <a:spLocks noGrp="1"/>
          </p:cNvSpPr>
          <p:nvPr>
            <p:ph type="body" sz="quarter" idx="25"/>
          </p:nvPr>
        </p:nvSpPr>
        <p:spPr>
          <a:xfrm>
            <a:off x="6483530" y="3400981"/>
            <a:ext cx="2693128" cy="991689"/>
          </a:xfrm>
        </p:spPr>
        <p:txBody>
          <a:bodyPr/>
          <a:lstStyle/>
          <a:p>
            <a:r>
              <a:rPr lang="en-US" dirty="0"/>
              <a:t>$2b</a:t>
            </a:r>
          </a:p>
        </p:txBody>
      </p:sp>
      <p:sp>
        <p:nvSpPr>
          <p:cNvPr id="51" name="Text Placeholder 50">
            <a:extLst>
              <a:ext uri="{FF2B5EF4-FFF2-40B4-BE49-F238E27FC236}">
                <a16:creationId xmlns:a16="http://schemas.microsoft.com/office/drawing/2014/main" id="{1FD9BD1C-061E-444C-9C04-891206C401D9}"/>
              </a:ext>
            </a:extLst>
          </p:cNvPr>
          <p:cNvSpPr>
            <a:spLocks noGrp="1"/>
          </p:cNvSpPr>
          <p:nvPr>
            <p:ph type="body" sz="quarter" idx="23"/>
          </p:nvPr>
        </p:nvSpPr>
        <p:spPr>
          <a:xfrm>
            <a:off x="6483528" y="4670980"/>
            <a:ext cx="2693129" cy="1151633"/>
          </a:xfrm>
        </p:spPr>
        <p:txBody>
          <a:bodyPr/>
          <a:lstStyle/>
          <a:p>
            <a:r>
              <a:rPr lang="en-ZA" dirty="0"/>
              <a:t>Few competitors​</a:t>
            </a:r>
          </a:p>
          <a:p>
            <a:r>
              <a:rPr lang="en-ZA" dirty="0"/>
              <a:t>Specifically targeted market</a:t>
            </a:r>
            <a:r>
              <a:rPr lang="en-US" dirty="0"/>
              <a:t>​</a:t>
            </a:r>
          </a:p>
          <a:p>
            <a:r>
              <a:rPr lang="en-ZA" dirty="0"/>
              <a:t>Serviceable obtainable market​</a:t>
            </a:r>
          </a:p>
        </p:txBody>
      </p:sp>
      <p:sp>
        <p:nvSpPr>
          <p:cNvPr id="3" name="Footer Placeholder 2">
            <a:extLst>
              <a:ext uri="{FF2B5EF4-FFF2-40B4-BE49-F238E27FC236}">
                <a16:creationId xmlns:a16="http://schemas.microsoft.com/office/drawing/2014/main" id="{CA25CFF5-858C-4164-9FC5-90CD21240E7E}"/>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C7C97396-5C5E-4112-B44F-BAEFC9E0A2D1}"/>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23</a:t>
            </a:fld>
            <a:endParaRPr lang="en-US" dirty="0"/>
          </a:p>
        </p:txBody>
      </p:sp>
      <p:sp>
        <p:nvSpPr>
          <p:cNvPr id="347" name="Date Placeholder 346">
            <a:extLst>
              <a:ext uri="{FF2B5EF4-FFF2-40B4-BE49-F238E27FC236}">
                <a16:creationId xmlns:a16="http://schemas.microsoft.com/office/drawing/2014/main" id="{02F3D276-B9E7-4EE4-929B-A726A0D5DC42}"/>
              </a:ext>
            </a:extLst>
          </p:cNvPr>
          <p:cNvSpPr>
            <a:spLocks noGrp="1"/>
          </p:cNvSpPr>
          <p:nvPr>
            <p:ph type="dt" sz="half" idx="2"/>
          </p:nvPr>
        </p:nvSpPr>
        <p:spPr>
          <a:xfrm rot="5400000">
            <a:off x="10595991" y="5074920"/>
            <a:ext cx="2647667" cy="365125"/>
          </a:xfrm>
        </p:spPr>
        <p:txBody>
          <a:bodyPr/>
          <a:lstStyle/>
          <a:p>
            <a:r>
              <a:rPr lang="en-US" dirty="0"/>
              <a:t>May 21, 20XX</a:t>
            </a:r>
          </a:p>
        </p:txBody>
      </p:sp>
      <p:cxnSp>
        <p:nvCxnSpPr>
          <p:cNvPr id="12" name="Straight Connector 11">
            <a:extLst>
              <a:ext uri="{FF2B5EF4-FFF2-40B4-BE49-F238E27FC236}">
                <a16:creationId xmlns:a16="http://schemas.microsoft.com/office/drawing/2014/main" id="{D645F8A3-F409-4E82-902F-3686B4C01A04}"/>
              </a:ext>
              <a:ext uri="{C183D7F6-B498-43B3-948B-1728B52AA6E4}">
                <adec:decorative xmlns:adec="http://schemas.microsoft.com/office/drawing/2017/decorative" val="1"/>
              </a:ext>
            </a:extLst>
          </p:cNvPr>
          <p:cNvCxnSpPr>
            <a:cxnSpLocks/>
          </p:cNvCxnSpPr>
          <p:nvPr/>
        </p:nvCxnSpPr>
        <p:spPr>
          <a:xfrm>
            <a:off x="781114" y="4533900"/>
            <a:ext cx="1849484"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4785493-3983-4D5B-89C1-18CAAE0A872A}"/>
              </a:ext>
              <a:ext uri="{C183D7F6-B498-43B3-948B-1728B52AA6E4}">
                <adec:decorative xmlns:adec="http://schemas.microsoft.com/office/drawing/2017/decorative" val="1"/>
              </a:ext>
            </a:extLst>
          </p:cNvPr>
          <p:cNvCxnSpPr>
            <a:cxnSpLocks/>
          </p:cNvCxnSpPr>
          <p:nvPr/>
        </p:nvCxnSpPr>
        <p:spPr>
          <a:xfrm>
            <a:off x="3676709" y="4533900"/>
            <a:ext cx="1849484"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EE9FFB6-DC81-4156-AEF7-2BDD543C8217}"/>
              </a:ext>
              <a:ext uri="{C183D7F6-B498-43B3-948B-1728B52AA6E4}">
                <adec:decorative xmlns:adec="http://schemas.microsoft.com/office/drawing/2017/decorative" val="1"/>
              </a:ext>
            </a:extLst>
          </p:cNvPr>
          <p:cNvCxnSpPr>
            <a:cxnSpLocks/>
          </p:cNvCxnSpPr>
          <p:nvPr/>
        </p:nvCxnSpPr>
        <p:spPr>
          <a:xfrm>
            <a:off x="6572306" y="4533900"/>
            <a:ext cx="1849484"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3613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9" name="Title 58">
            <a:extLst>
              <a:ext uri="{FF2B5EF4-FFF2-40B4-BE49-F238E27FC236}">
                <a16:creationId xmlns:a16="http://schemas.microsoft.com/office/drawing/2014/main" id="{8FA1AC37-B920-4C0A-855F-E5667B422755}"/>
              </a:ext>
            </a:extLst>
          </p:cNvPr>
          <p:cNvSpPr>
            <a:spLocks noGrp="1"/>
          </p:cNvSpPr>
          <p:nvPr>
            <p:ph type="title"/>
          </p:nvPr>
        </p:nvSpPr>
        <p:spPr>
          <a:xfrm>
            <a:off x="5029799" y="1377876"/>
            <a:ext cx="5097428" cy="918377"/>
          </a:xfrm>
        </p:spPr>
        <p:txBody>
          <a:bodyPr/>
          <a:lstStyle/>
          <a:p>
            <a:r>
              <a:rPr lang="en-US" noProof="0" dirty="0"/>
              <a:t>Market opportunity comparison</a:t>
            </a:r>
            <a:br>
              <a:rPr lang="en-US" dirty="0"/>
            </a:br>
            <a:endParaRPr lang="en-US" dirty="0"/>
          </a:p>
        </p:txBody>
      </p:sp>
      <p:sp>
        <p:nvSpPr>
          <p:cNvPr id="26" name="Text Placeholder 25">
            <a:extLst>
              <a:ext uri="{FF2B5EF4-FFF2-40B4-BE49-F238E27FC236}">
                <a16:creationId xmlns:a16="http://schemas.microsoft.com/office/drawing/2014/main" id="{1CA48589-52FD-4824-BF19-224A2E273FB8}"/>
              </a:ext>
            </a:extLst>
          </p:cNvPr>
          <p:cNvSpPr>
            <a:spLocks noGrp="1"/>
          </p:cNvSpPr>
          <p:nvPr>
            <p:ph type="body" sz="quarter" idx="14"/>
          </p:nvPr>
        </p:nvSpPr>
        <p:spPr>
          <a:xfrm>
            <a:off x="2535012" y="2724048"/>
            <a:ext cx="1786461" cy="1072345"/>
          </a:xfrm>
        </p:spPr>
        <p:txBody>
          <a:bodyPr/>
          <a:lstStyle/>
          <a:p>
            <a:r>
              <a:rPr lang="en-US" dirty="0"/>
              <a:t>$3B</a:t>
            </a:r>
          </a:p>
        </p:txBody>
      </p:sp>
      <p:sp>
        <p:nvSpPr>
          <p:cNvPr id="35" name="Text Placeholder 34">
            <a:extLst>
              <a:ext uri="{FF2B5EF4-FFF2-40B4-BE49-F238E27FC236}">
                <a16:creationId xmlns:a16="http://schemas.microsoft.com/office/drawing/2014/main" id="{9D042FA2-80BA-4099-BC0A-A1C43A3BC8DC}"/>
              </a:ext>
            </a:extLst>
          </p:cNvPr>
          <p:cNvSpPr>
            <a:spLocks noGrp="1"/>
          </p:cNvSpPr>
          <p:nvPr>
            <p:ph type="body" sz="quarter" idx="19"/>
          </p:nvPr>
        </p:nvSpPr>
        <p:spPr>
          <a:xfrm>
            <a:off x="4267209" y="2930881"/>
            <a:ext cx="3639904" cy="387746"/>
          </a:xfrm>
        </p:spPr>
        <p:txBody>
          <a:bodyPr/>
          <a:lstStyle/>
          <a:p>
            <a:r>
              <a:rPr lang="en-US" dirty="0"/>
              <a:t>Opportunity to Build</a:t>
            </a:r>
          </a:p>
        </p:txBody>
      </p:sp>
      <p:sp>
        <p:nvSpPr>
          <p:cNvPr id="36" name="Text Placeholder 35">
            <a:extLst>
              <a:ext uri="{FF2B5EF4-FFF2-40B4-BE49-F238E27FC236}">
                <a16:creationId xmlns:a16="http://schemas.microsoft.com/office/drawing/2014/main" id="{89ED8224-AD26-4331-B8E0-5E0DB516408B}"/>
              </a:ext>
            </a:extLst>
          </p:cNvPr>
          <p:cNvSpPr>
            <a:spLocks noGrp="1"/>
          </p:cNvSpPr>
          <p:nvPr>
            <p:ph type="body" sz="quarter" idx="20"/>
          </p:nvPr>
        </p:nvSpPr>
        <p:spPr>
          <a:xfrm>
            <a:off x="4267209" y="3282057"/>
            <a:ext cx="3639904" cy="481781"/>
          </a:xfrm>
        </p:spPr>
        <p:txBody>
          <a:bodyPr/>
          <a:lstStyle/>
          <a:p>
            <a:r>
              <a:rPr lang="en-ZA" dirty="0"/>
              <a:t>Revenue over 12 months</a:t>
            </a:r>
            <a:r>
              <a:rPr lang="en-US" dirty="0"/>
              <a:t>​</a:t>
            </a:r>
          </a:p>
        </p:txBody>
      </p:sp>
      <p:sp>
        <p:nvSpPr>
          <p:cNvPr id="125" name="Text Placeholder 124">
            <a:extLst>
              <a:ext uri="{FF2B5EF4-FFF2-40B4-BE49-F238E27FC236}">
                <a16:creationId xmlns:a16="http://schemas.microsoft.com/office/drawing/2014/main" id="{28DAD8FC-A8D5-47E3-A7B9-0D4AC6B91985}"/>
              </a:ext>
            </a:extLst>
          </p:cNvPr>
          <p:cNvSpPr>
            <a:spLocks noGrp="1"/>
          </p:cNvSpPr>
          <p:nvPr>
            <p:ph type="body" sz="quarter" idx="21"/>
          </p:nvPr>
        </p:nvSpPr>
        <p:spPr>
          <a:xfrm>
            <a:off x="2535012" y="3882118"/>
            <a:ext cx="1786461" cy="1072345"/>
          </a:xfrm>
        </p:spPr>
        <p:txBody>
          <a:bodyPr/>
          <a:lstStyle/>
          <a:p>
            <a:r>
              <a:rPr lang="en-US" dirty="0"/>
              <a:t>$2B</a:t>
            </a:r>
          </a:p>
        </p:txBody>
      </p:sp>
      <p:sp>
        <p:nvSpPr>
          <p:cNvPr id="159" name="Text Placeholder 158">
            <a:extLst>
              <a:ext uri="{FF2B5EF4-FFF2-40B4-BE49-F238E27FC236}">
                <a16:creationId xmlns:a16="http://schemas.microsoft.com/office/drawing/2014/main" id="{9BE337EA-F500-4A54-BFED-61886EF9F791}"/>
              </a:ext>
            </a:extLst>
          </p:cNvPr>
          <p:cNvSpPr>
            <a:spLocks noGrp="1"/>
          </p:cNvSpPr>
          <p:nvPr>
            <p:ph type="body" sz="quarter" idx="22"/>
          </p:nvPr>
        </p:nvSpPr>
        <p:spPr>
          <a:xfrm>
            <a:off x="4267209" y="4097257"/>
            <a:ext cx="3639905" cy="387746"/>
          </a:xfrm>
        </p:spPr>
        <p:txBody>
          <a:bodyPr/>
          <a:lstStyle/>
          <a:p>
            <a:r>
              <a:rPr lang="en-US" dirty="0"/>
              <a:t>Freedom to Invent</a:t>
            </a:r>
          </a:p>
        </p:txBody>
      </p:sp>
      <p:sp>
        <p:nvSpPr>
          <p:cNvPr id="160" name="Text Placeholder 159">
            <a:extLst>
              <a:ext uri="{FF2B5EF4-FFF2-40B4-BE49-F238E27FC236}">
                <a16:creationId xmlns:a16="http://schemas.microsoft.com/office/drawing/2014/main" id="{55622651-7802-488B-BD31-0AB8ED0CD3E4}"/>
              </a:ext>
            </a:extLst>
          </p:cNvPr>
          <p:cNvSpPr>
            <a:spLocks noGrp="1"/>
          </p:cNvSpPr>
          <p:nvPr>
            <p:ph type="body" sz="quarter" idx="23"/>
          </p:nvPr>
        </p:nvSpPr>
        <p:spPr>
          <a:xfrm>
            <a:off x="4267209" y="4448433"/>
            <a:ext cx="3639905" cy="481781"/>
          </a:xfrm>
        </p:spPr>
        <p:txBody>
          <a:bodyPr/>
          <a:lstStyle/>
          <a:p>
            <a:r>
              <a:rPr lang="en-US" dirty="0"/>
              <a:t>Market share​</a:t>
            </a:r>
          </a:p>
        </p:txBody>
      </p:sp>
      <p:sp>
        <p:nvSpPr>
          <p:cNvPr id="194" name="Text Placeholder 193">
            <a:extLst>
              <a:ext uri="{FF2B5EF4-FFF2-40B4-BE49-F238E27FC236}">
                <a16:creationId xmlns:a16="http://schemas.microsoft.com/office/drawing/2014/main" id="{D1A056C5-B103-4338-9B8D-9EED354280F9}"/>
              </a:ext>
            </a:extLst>
          </p:cNvPr>
          <p:cNvSpPr>
            <a:spLocks noGrp="1"/>
          </p:cNvSpPr>
          <p:nvPr>
            <p:ph type="body" sz="quarter" idx="24"/>
          </p:nvPr>
        </p:nvSpPr>
        <p:spPr>
          <a:xfrm>
            <a:off x="2535012" y="5046627"/>
            <a:ext cx="1786461" cy="1072345"/>
          </a:xfrm>
        </p:spPr>
        <p:txBody>
          <a:bodyPr/>
          <a:lstStyle/>
          <a:p>
            <a:r>
              <a:rPr lang="en-US" dirty="0"/>
              <a:t>$1B</a:t>
            </a:r>
          </a:p>
        </p:txBody>
      </p:sp>
      <p:sp>
        <p:nvSpPr>
          <p:cNvPr id="209" name="Text Placeholder 208">
            <a:extLst>
              <a:ext uri="{FF2B5EF4-FFF2-40B4-BE49-F238E27FC236}">
                <a16:creationId xmlns:a16="http://schemas.microsoft.com/office/drawing/2014/main" id="{A4FFE943-298E-4CF4-BA89-7378291F7124}"/>
              </a:ext>
            </a:extLst>
          </p:cNvPr>
          <p:cNvSpPr>
            <a:spLocks noGrp="1"/>
          </p:cNvSpPr>
          <p:nvPr>
            <p:ph type="body" sz="quarter" idx="25"/>
          </p:nvPr>
        </p:nvSpPr>
        <p:spPr>
          <a:xfrm>
            <a:off x="4258730" y="5267189"/>
            <a:ext cx="3639905" cy="387746"/>
          </a:xfrm>
        </p:spPr>
        <p:txBody>
          <a:bodyPr/>
          <a:lstStyle/>
          <a:p>
            <a:r>
              <a:rPr lang="en-US" dirty="0"/>
              <a:t>Few Competitors</a:t>
            </a:r>
          </a:p>
        </p:txBody>
      </p:sp>
      <p:sp>
        <p:nvSpPr>
          <p:cNvPr id="210" name="Text Placeholder 209">
            <a:extLst>
              <a:ext uri="{FF2B5EF4-FFF2-40B4-BE49-F238E27FC236}">
                <a16:creationId xmlns:a16="http://schemas.microsoft.com/office/drawing/2014/main" id="{8EC4802F-F2B0-43C0-A6C4-7B8C3D2EC6EC}"/>
              </a:ext>
            </a:extLst>
          </p:cNvPr>
          <p:cNvSpPr>
            <a:spLocks noGrp="1"/>
          </p:cNvSpPr>
          <p:nvPr>
            <p:ph type="body" sz="quarter" idx="26"/>
          </p:nvPr>
        </p:nvSpPr>
        <p:spPr>
          <a:xfrm>
            <a:off x="4258730" y="5618365"/>
            <a:ext cx="3639905" cy="481781"/>
          </a:xfrm>
        </p:spPr>
        <p:txBody>
          <a:bodyPr/>
          <a:lstStyle/>
          <a:p>
            <a:r>
              <a:rPr lang="en-ZA" dirty="0"/>
              <a:t>Obtainable market</a:t>
            </a:r>
            <a:r>
              <a:rPr lang="en-US" dirty="0"/>
              <a:t>​</a:t>
            </a:r>
          </a:p>
        </p:txBody>
      </p:sp>
      <p:sp>
        <p:nvSpPr>
          <p:cNvPr id="9" name="Footer Placeholder 8">
            <a:extLst>
              <a:ext uri="{FF2B5EF4-FFF2-40B4-BE49-F238E27FC236}">
                <a16:creationId xmlns:a16="http://schemas.microsoft.com/office/drawing/2014/main" id="{1D619512-A1D4-44AD-8188-F1687FC50870}"/>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10" name="Slide Number Placeholder 9">
            <a:extLst>
              <a:ext uri="{FF2B5EF4-FFF2-40B4-BE49-F238E27FC236}">
                <a16:creationId xmlns:a16="http://schemas.microsoft.com/office/drawing/2014/main" id="{A73ED8FD-6B33-4E5E-8834-826A2D148473}"/>
              </a:ext>
            </a:extLst>
          </p:cNvPr>
          <p:cNvSpPr>
            <a:spLocks noGrp="1"/>
          </p:cNvSpPr>
          <p:nvPr>
            <p:ph type="sldNum" sz="quarter" idx="4"/>
          </p:nvPr>
        </p:nvSpPr>
        <p:spPr>
          <a:xfrm>
            <a:off x="11519019" y="3164804"/>
            <a:ext cx="545911" cy="580029"/>
          </a:xfrm>
        </p:spPr>
        <p:txBody>
          <a:bodyPr/>
          <a:lstStyle/>
          <a:p>
            <a:fld id="{FEA145A6-660C-42A7-85AF-AF42E3C0A892}" type="slidenum">
              <a:rPr lang="en-US" smtClean="0"/>
              <a:pPr/>
              <a:t>24</a:t>
            </a:fld>
            <a:endParaRPr lang="en-US" dirty="0"/>
          </a:p>
        </p:txBody>
      </p:sp>
      <p:sp>
        <p:nvSpPr>
          <p:cNvPr id="152" name="Date Placeholder 151">
            <a:extLst>
              <a:ext uri="{FF2B5EF4-FFF2-40B4-BE49-F238E27FC236}">
                <a16:creationId xmlns:a16="http://schemas.microsoft.com/office/drawing/2014/main" id="{2ED32D40-BFA8-4674-A900-4CD4235C124F}"/>
              </a:ext>
            </a:extLst>
          </p:cNvPr>
          <p:cNvSpPr>
            <a:spLocks noGrp="1"/>
          </p:cNvSpPr>
          <p:nvPr>
            <p:ph type="dt" sz="half" idx="2"/>
          </p:nvPr>
        </p:nvSpPr>
        <p:spPr>
          <a:xfrm rot="5400000">
            <a:off x="10595991" y="5074920"/>
            <a:ext cx="2647667" cy="365125"/>
          </a:xfrm>
        </p:spPr>
        <p:txBody>
          <a:bodyPr/>
          <a:lstStyle/>
          <a:p>
            <a:r>
              <a:rPr lang="en-US" dirty="0"/>
              <a:t>May 21, 20XX</a:t>
            </a:r>
          </a:p>
        </p:txBody>
      </p:sp>
      <p:cxnSp>
        <p:nvCxnSpPr>
          <p:cNvPr id="15" name="Straight Connector 14">
            <a:extLst>
              <a:ext uri="{FF2B5EF4-FFF2-40B4-BE49-F238E27FC236}">
                <a16:creationId xmlns:a16="http://schemas.microsoft.com/office/drawing/2014/main" id="{F1A28D05-5C71-4FBA-9474-A7CAFC47F440}"/>
              </a:ext>
              <a:ext uri="{C183D7F6-B498-43B3-948B-1728B52AA6E4}">
                <adec:decorative xmlns:adec="http://schemas.microsoft.com/office/drawing/2017/decorative" val="1"/>
              </a:ext>
            </a:extLst>
          </p:cNvPr>
          <p:cNvCxnSpPr>
            <a:cxnSpLocks/>
          </p:cNvCxnSpPr>
          <p:nvPr/>
        </p:nvCxnSpPr>
        <p:spPr>
          <a:xfrm>
            <a:off x="4093041" y="2866217"/>
            <a:ext cx="0" cy="788007"/>
          </a:xfrm>
          <a:prstGeom prst="line">
            <a:avLst/>
          </a:prstGeom>
        </p:spPr>
        <p:style>
          <a:lnRef idx="1">
            <a:schemeClr val="accent6"/>
          </a:lnRef>
          <a:fillRef idx="0">
            <a:schemeClr val="accent6"/>
          </a:fillRef>
          <a:effectRef idx="0">
            <a:schemeClr val="accent6"/>
          </a:effectRef>
          <a:fontRef idx="minor">
            <a:schemeClr val="tx1"/>
          </a:fontRef>
        </p:style>
      </p:cxnSp>
      <p:cxnSp>
        <p:nvCxnSpPr>
          <p:cNvPr id="16" name="Straight Connector 15">
            <a:extLst>
              <a:ext uri="{FF2B5EF4-FFF2-40B4-BE49-F238E27FC236}">
                <a16:creationId xmlns:a16="http://schemas.microsoft.com/office/drawing/2014/main" id="{4B9F7893-7745-4F9F-B234-06EB10A6B1DB}"/>
              </a:ext>
              <a:ext uri="{C183D7F6-B498-43B3-948B-1728B52AA6E4}">
                <adec:decorative xmlns:adec="http://schemas.microsoft.com/office/drawing/2017/decorative" val="1"/>
              </a:ext>
            </a:extLst>
          </p:cNvPr>
          <p:cNvCxnSpPr>
            <a:cxnSpLocks/>
          </p:cNvCxnSpPr>
          <p:nvPr/>
        </p:nvCxnSpPr>
        <p:spPr>
          <a:xfrm>
            <a:off x="4093041" y="4024379"/>
            <a:ext cx="0" cy="788007"/>
          </a:xfrm>
          <a:prstGeom prst="line">
            <a:avLst/>
          </a:prstGeom>
        </p:spPr>
        <p:style>
          <a:lnRef idx="1">
            <a:schemeClr val="accent6"/>
          </a:lnRef>
          <a:fillRef idx="0">
            <a:schemeClr val="accent6"/>
          </a:fillRef>
          <a:effectRef idx="0">
            <a:schemeClr val="accent6"/>
          </a:effectRef>
          <a:fontRef idx="minor">
            <a:schemeClr val="tx1"/>
          </a:fontRef>
        </p:style>
      </p:cxnSp>
      <p:cxnSp>
        <p:nvCxnSpPr>
          <p:cNvPr id="17" name="Straight Connector 16">
            <a:extLst>
              <a:ext uri="{FF2B5EF4-FFF2-40B4-BE49-F238E27FC236}">
                <a16:creationId xmlns:a16="http://schemas.microsoft.com/office/drawing/2014/main" id="{CF12FC67-38A7-4EBE-AC1E-0DC78A1420A3}"/>
              </a:ext>
              <a:ext uri="{C183D7F6-B498-43B3-948B-1728B52AA6E4}">
                <adec:decorative xmlns:adec="http://schemas.microsoft.com/office/drawing/2017/decorative" val="1"/>
              </a:ext>
            </a:extLst>
          </p:cNvPr>
          <p:cNvCxnSpPr>
            <a:cxnSpLocks/>
          </p:cNvCxnSpPr>
          <p:nvPr/>
        </p:nvCxnSpPr>
        <p:spPr>
          <a:xfrm>
            <a:off x="4093041" y="5182542"/>
            <a:ext cx="0" cy="788007"/>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6028887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8ABCBBC9-D2F7-48B4-9184-C97F038376BF}"/>
              </a:ext>
            </a:extLst>
          </p:cNvPr>
          <p:cNvSpPr>
            <a:spLocks noGrp="1"/>
          </p:cNvSpPr>
          <p:nvPr>
            <p:ph type="title"/>
          </p:nvPr>
        </p:nvSpPr>
        <p:spPr>
          <a:xfrm>
            <a:off x="2434082" y="2232234"/>
            <a:ext cx="7323836" cy="743753"/>
          </a:xfrm>
        </p:spPr>
        <p:txBody>
          <a:bodyPr/>
          <a:lstStyle/>
          <a:p>
            <a:r>
              <a:rPr lang="en-US" dirty="0"/>
              <a:t>Our competition</a:t>
            </a:r>
          </a:p>
        </p:txBody>
      </p:sp>
      <p:sp>
        <p:nvSpPr>
          <p:cNvPr id="48" name="Text Placeholder 47">
            <a:extLst>
              <a:ext uri="{FF2B5EF4-FFF2-40B4-BE49-F238E27FC236}">
                <a16:creationId xmlns:a16="http://schemas.microsoft.com/office/drawing/2014/main" id="{341596F3-38C6-448D-A0C5-24A7126792CA}"/>
              </a:ext>
            </a:extLst>
          </p:cNvPr>
          <p:cNvSpPr>
            <a:spLocks noGrp="1"/>
          </p:cNvSpPr>
          <p:nvPr>
            <p:ph type="body" sz="quarter" idx="19"/>
          </p:nvPr>
        </p:nvSpPr>
        <p:spPr>
          <a:xfrm>
            <a:off x="1469369" y="3317783"/>
            <a:ext cx="4172533" cy="274650"/>
          </a:xfrm>
        </p:spPr>
        <p:txBody>
          <a:bodyPr/>
          <a:lstStyle/>
          <a:p>
            <a:r>
              <a:rPr lang="en-US" dirty="0"/>
              <a:t>CoNTOSO</a:t>
            </a:r>
          </a:p>
        </p:txBody>
      </p:sp>
      <p:sp>
        <p:nvSpPr>
          <p:cNvPr id="39" name="Text Placeholder 38">
            <a:extLst>
              <a:ext uri="{FF2B5EF4-FFF2-40B4-BE49-F238E27FC236}">
                <a16:creationId xmlns:a16="http://schemas.microsoft.com/office/drawing/2014/main" id="{17B27968-7017-4680-8585-A31AFCFC0A6B}"/>
              </a:ext>
            </a:extLst>
          </p:cNvPr>
          <p:cNvSpPr>
            <a:spLocks noGrp="1"/>
          </p:cNvSpPr>
          <p:nvPr>
            <p:ph type="body" sz="quarter" idx="20"/>
          </p:nvPr>
        </p:nvSpPr>
        <p:spPr>
          <a:xfrm>
            <a:off x="1469369" y="3651424"/>
            <a:ext cx="4172533" cy="2329657"/>
          </a:xfrm>
        </p:spPr>
        <p:txBody>
          <a:bodyPr/>
          <a:lstStyle/>
          <a:p>
            <a:r>
              <a:rPr lang="en-ZA" dirty="0"/>
              <a:t>Our product is priced below that of other companies on the market</a:t>
            </a:r>
            <a:r>
              <a:rPr lang="en-US" dirty="0"/>
              <a:t>​</a:t>
            </a:r>
          </a:p>
          <a:p>
            <a:r>
              <a:rPr lang="en-ZA" dirty="0"/>
              <a:t>Design is simple and easy to use, compared to the complex designs of the competitors</a:t>
            </a:r>
            <a:r>
              <a:rPr lang="en-US" dirty="0"/>
              <a:t>​</a:t>
            </a:r>
          </a:p>
          <a:p>
            <a:r>
              <a:rPr lang="en-ZA" dirty="0"/>
              <a:t>Affordability is the main draw for our consumers to our product</a:t>
            </a:r>
            <a:r>
              <a:rPr lang="en-US" dirty="0"/>
              <a:t>​</a:t>
            </a:r>
          </a:p>
          <a:p>
            <a:endParaRPr lang="en-US" dirty="0"/>
          </a:p>
        </p:txBody>
      </p:sp>
      <p:sp>
        <p:nvSpPr>
          <p:cNvPr id="59" name="Text Placeholder 58">
            <a:extLst>
              <a:ext uri="{FF2B5EF4-FFF2-40B4-BE49-F238E27FC236}">
                <a16:creationId xmlns:a16="http://schemas.microsoft.com/office/drawing/2014/main" id="{4CF89924-6561-4076-8640-DB03DB6B7D2B}"/>
              </a:ext>
            </a:extLst>
          </p:cNvPr>
          <p:cNvSpPr>
            <a:spLocks noGrp="1"/>
          </p:cNvSpPr>
          <p:nvPr>
            <p:ph type="body" sz="quarter" idx="21"/>
          </p:nvPr>
        </p:nvSpPr>
        <p:spPr>
          <a:xfrm>
            <a:off x="6672448" y="3317783"/>
            <a:ext cx="4172533" cy="274650"/>
          </a:xfrm>
        </p:spPr>
        <p:txBody>
          <a:bodyPr/>
          <a:lstStyle/>
          <a:p>
            <a:r>
              <a:rPr lang="en-US" dirty="0"/>
              <a:t>competitors</a:t>
            </a:r>
          </a:p>
        </p:txBody>
      </p:sp>
      <p:sp>
        <p:nvSpPr>
          <p:cNvPr id="50" name="Text Placeholder 49">
            <a:extLst>
              <a:ext uri="{FF2B5EF4-FFF2-40B4-BE49-F238E27FC236}">
                <a16:creationId xmlns:a16="http://schemas.microsoft.com/office/drawing/2014/main" id="{20CCA77E-34EA-4061-ABAB-6C8BBBAD5E9E}"/>
              </a:ext>
            </a:extLst>
          </p:cNvPr>
          <p:cNvSpPr>
            <a:spLocks noGrp="1"/>
          </p:cNvSpPr>
          <p:nvPr>
            <p:ph type="body" sz="quarter" idx="22"/>
          </p:nvPr>
        </p:nvSpPr>
        <p:spPr>
          <a:xfrm>
            <a:off x="6672448" y="3651424"/>
            <a:ext cx="4172533" cy="2329657"/>
          </a:xfrm>
        </p:spPr>
        <p:txBody>
          <a:bodyPr/>
          <a:lstStyle/>
          <a:p>
            <a:r>
              <a:rPr lang="en-ZA" dirty="0"/>
              <a:t>Company A</a:t>
            </a:r>
            <a:r>
              <a:rPr lang="en-US" dirty="0"/>
              <a:t>​</a:t>
            </a:r>
            <a:br>
              <a:rPr lang="en-US" dirty="0"/>
            </a:br>
            <a:r>
              <a:rPr lang="en-ZA" dirty="0"/>
              <a:t>Product is more expensive</a:t>
            </a:r>
            <a:r>
              <a:rPr lang="en-US" dirty="0"/>
              <a:t>​</a:t>
            </a:r>
          </a:p>
          <a:p>
            <a:r>
              <a:rPr lang="en-ZA" dirty="0"/>
              <a:t>Companies B &amp; C </a:t>
            </a:r>
            <a:r>
              <a:rPr lang="en-US" dirty="0"/>
              <a:t>​</a:t>
            </a:r>
            <a:br>
              <a:rPr lang="en-US" dirty="0"/>
            </a:br>
            <a:r>
              <a:rPr lang="en-ZA" dirty="0"/>
              <a:t>Product is expensive and inconvenient to use</a:t>
            </a:r>
            <a:r>
              <a:rPr lang="en-US" dirty="0"/>
              <a:t>​</a:t>
            </a:r>
          </a:p>
          <a:p>
            <a:r>
              <a:rPr lang="en-ZA" dirty="0"/>
              <a:t>Companies D &amp; E</a:t>
            </a:r>
            <a:r>
              <a:rPr lang="en-US" dirty="0"/>
              <a:t>​</a:t>
            </a:r>
            <a:br>
              <a:rPr lang="en-US" dirty="0"/>
            </a:br>
            <a:r>
              <a:rPr lang="en-ZA" dirty="0"/>
              <a:t>Product is affordable, but inconvenient to use</a:t>
            </a:r>
            <a:endParaRPr lang="en-US" dirty="0"/>
          </a:p>
        </p:txBody>
      </p:sp>
      <p:sp>
        <p:nvSpPr>
          <p:cNvPr id="43" name="Footer Placeholder 42">
            <a:extLst>
              <a:ext uri="{FF2B5EF4-FFF2-40B4-BE49-F238E27FC236}">
                <a16:creationId xmlns:a16="http://schemas.microsoft.com/office/drawing/2014/main" id="{202891BF-DCB2-480A-BAB9-0C3CDD92BCF0}"/>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44" name="Slide Number Placeholder 43">
            <a:extLst>
              <a:ext uri="{FF2B5EF4-FFF2-40B4-BE49-F238E27FC236}">
                <a16:creationId xmlns:a16="http://schemas.microsoft.com/office/drawing/2014/main" id="{99A1ED1C-790E-44E3-B2F4-DE91FE038861}"/>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25</a:t>
            </a:fld>
            <a:endParaRPr lang="en-US" dirty="0"/>
          </a:p>
        </p:txBody>
      </p:sp>
      <p:sp>
        <p:nvSpPr>
          <p:cNvPr id="18" name="Date Placeholder 17">
            <a:extLst>
              <a:ext uri="{FF2B5EF4-FFF2-40B4-BE49-F238E27FC236}">
                <a16:creationId xmlns:a16="http://schemas.microsoft.com/office/drawing/2014/main" id="{730335FD-83D9-40F9-BCF7-E66D50AA1D11}"/>
              </a:ext>
            </a:extLst>
          </p:cNvPr>
          <p:cNvSpPr>
            <a:spLocks noGrp="1"/>
          </p:cNvSpPr>
          <p:nvPr>
            <p:ph type="dt" sz="half" idx="2"/>
          </p:nvPr>
        </p:nvSpPr>
        <p:spPr>
          <a:xfrm rot="5400000">
            <a:off x="10595991" y="5074920"/>
            <a:ext cx="2647667" cy="365125"/>
          </a:xfrm>
        </p:spPr>
        <p:txBody>
          <a:bodyPr/>
          <a:lstStyle/>
          <a:p>
            <a:r>
              <a:rPr lang="en-US" dirty="0"/>
              <a:t>May 21, 20XX</a:t>
            </a:r>
          </a:p>
        </p:txBody>
      </p:sp>
    </p:spTree>
    <p:extLst>
      <p:ext uri="{BB962C8B-B14F-4D97-AF65-F5344CB8AC3E}">
        <p14:creationId xmlns:p14="http://schemas.microsoft.com/office/powerpoint/2010/main" val="40863342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319B9FFB-0977-4525-8A44-982CB03E8F34}"/>
              </a:ext>
              <a:ext uri="{C183D7F6-B498-43B3-948B-1728B52AA6E4}">
                <adec:decorative xmlns:adec="http://schemas.microsoft.com/office/drawing/2017/decorative" val="1"/>
              </a:ext>
            </a:extLst>
          </p:cNvPr>
          <p:cNvSpPr/>
          <p:nvPr/>
        </p:nvSpPr>
        <p:spPr>
          <a:xfrm>
            <a:off x="2513820" y="2123274"/>
            <a:ext cx="1002380" cy="1002380"/>
          </a:xfrm>
          <a:prstGeom prst="ellipse">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B82F7667-6964-4684-A3BD-F37CCB6F57B7}"/>
              </a:ext>
              <a:ext uri="{C183D7F6-B498-43B3-948B-1728B52AA6E4}">
                <adec:decorative xmlns:adec="http://schemas.microsoft.com/office/drawing/2017/decorative" val="1"/>
              </a:ext>
            </a:extLst>
          </p:cNvPr>
          <p:cNvSpPr/>
          <p:nvPr/>
        </p:nvSpPr>
        <p:spPr>
          <a:xfrm>
            <a:off x="2950312" y="4204682"/>
            <a:ext cx="1002380" cy="1002380"/>
          </a:xfrm>
          <a:prstGeom prst="ellipse">
            <a:avLst/>
          </a:pr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139BF04E-4802-4FB1-8AD8-B559526E3871}"/>
              </a:ext>
              <a:ext uri="{C183D7F6-B498-43B3-948B-1728B52AA6E4}">
                <adec:decorative xmlns:adec="http://schemas.microsoft.com/office/drawing/2017/decorative" val="1"/>
              </a:ext>
            </a:extLst>
          </p:cNvPr>
          <p:cNvSpPr/>
          <p:nvPr/>
        </p:nvSpPr>
        <p:spPr>
          <a:xfrm>
            <a:off x="1412835" y="4379153"/>
            <a:ext cx="1002380" cy="1002380"/>
          </a:xfrm>
          <a:prstGeom prst="ellipse">
            <a:avLst/>
          </a:prstGeom>
          <a:noFill/>
          <a:ln w="19050">
            <a:solidFill>
              <a:schemeClr val="accent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A285C500-FA8C-47EB-A9D6-D73CEC78321B}"/>
              </a:ext>
              <a:ext uri="{C183D7F6-B498-43B3-948B-1728B52AA6E4}">
                <adec:decorative xmlns:adec="http://schemas.microsoft.com/office/drawing/2017/decorative" val="1"/>
              </a:ext>
            </a:extLst>
          </p:cNvPr>
          <p:cNvSpPr/>
          <p:nvPr/>
        </p:nvSpPr>
        <p:spPr>
          <a:xfrm>
            <a:off x="5327802" y="4066610"/>
            <a:ext cx="1002380" cy="1002380"/>
          </a:xfrm>
          <a:prstGeom prst="ellipse">
            <a:avLst/>
          </a:pr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65C8F4A0-5A3F-4793-948C-37C7F63BAA21}"/>
              </a:ext>
              <a:ext uri="{C183D7F6-B498-43B3-948B-1728B52AA6E4}">
                <adec:decorative xmlns:adec="http://schemas.microsoft.com/office/drawing/2017/decorative" val="1"/>
              </a:ext>
            </a:extLst>
          </p:cNvPr>
          <p:cNvSpPr/>
          <p:nvPr/>
        </p:nvSpPr>
        <p:spPr>
          <a:xfrm>
            <a:off x="6576945" y="4940495"/>
            <a:ext cx="1002380" cy="1002380"/>
          </a:xfrm>
          <a:prstGeom prst="ellipse">
            <a:avLst/>
          </a:pr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CEFDAC96-A13C-45C8-85D9-E76C3F073DCF}"/>
              </a:ext>
              <a:ext uri="{C183D7F6-B498-43B3-948B-1728B52AA6E4}">
                <adec:decorative xmlns:adec="http://schemas.microsoft.com/office/drawing/2017/decorative" val="1"/>
              </a:ext>
            </a:extLst>
          </p:cNvPr>
          <p:cNvSpPr/>
          <p:nvPr/>
        </p:nvSpPr>
        <p:spPr>
          <a:xfrm>
            <a:off x="5504833" y="1861234"/>
            <a:ext cx="1584471" cy="1584471"/>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Title 65">
            <a:extLst>
              <a:ext uri="{FF2B5EF4-FFF2-40B4-BE49-F238E27FC236}">
                <a16:creationId xmlns:a16="http://schemas.microsoft.com/office/drawing/2014/main" id="{2064AD79-FC3F-4ACB-9FCC-5DB4E1A365AA}"/>
              </a:ext>
            </a:extLst>
          </p:cNvPr>
          <p:cNvSpPr>
            <a:spLocks noGrp="1"/>
          </p:cNvSpPr>
          <p:nvPr>
            <p:ph type="title"/>
          </p:nvPr>
        </p:nvSpPr>
        <p:spPr>
          <a:xfrm>
            <a:off x="614107" y="501519"/>
            <a:ext cx="10515600" cy="492025"/>
          </a:xfrm>
        </p:spPr>
        <p:txBody>
          <a:bodyPr/>
          <a:lstStyle/>
          <a:p>
            <a:r>
              <a:rPr lang="en-US" noProof="0" dirty="0"/>
              <a:t>Our competition graphic</a:t>
            </a:r>
            <a:br>
              <a:rPr lang="en-US" dirty="0"/>
            </a:br>
            <a:endParaRPr lang="en-US" dirty="0"/>
          </a:p>
        </p:txBody>
      </p:sp>
      <p:sp>
        <p:nvSpPr>
          <p:cNvPr id="33" name="Text Placeholder 32">
            <a:extLst>
              <a:ext uri="{FF2B5EF4-FFF2-40B4-BE49-F238E27FC236}">
                <a16:creationId xmlns:a16="http://schemas.microsoft.com/office/drawing/2014/main" id="{778AC672-B3A8-4818-A2DD-4AC4E09C211F}"/>
              </a:ext>
            </a:extLst>
          </p:cNvPr>
          <p:cNvSpPr>
            <a:spLocks noGrp="1"/>
          </p:cNvSpPr>
          <p:nvPr>
            <p:ph type="body" sz="quarter" idx="15"/>
          </p:nvPr>
        </p:nvSpPr>
        <p:spPr>
          <a:xfrm>
            <a:off x="3927206" y="1599947"/>
            <a:ext cx="1706965" cy="492025"/>
          </a:xfrm>
        </p:spPr>
        <p:txBody>
          <a:bodyPr/>
          <a:lstStyle/>
          <a:p>
            <a:r>
              <a:rPr lang="en-US" dirty="0"/>
              <a:t>convenient</a:t>
            </a:r>
          </a:p>
        </p:txBody>
      </p:sp>
      <p:sp>
        <p:nvSpPr>
          <p:cNvPr id="107" name="Text Placeholder 106">
            <a:extLst>
              <a:ext uri="{FF2B5EF4-FFF2-40B4-BE49-F238E27FC236}">
                <a16:creationId xmlns:a16="http://schemas.microsoft.com/office/drawing/2014/main" id="{D03D5EA3-71CF-48D3-9275-FD6D80F02186}"/>
              </a:ext>
            </a:extLst>
          </p:cNvPr>
          <p:cNvSpPr>
            <a:spLocks noGrp="1"/>
          </p:cNvSpPr>
          <p:nvPr>
            <p:ph type="body" sz="quarter" idx="20"/>
          </p:nvPr>
        </p:nvSpPr>
        <p:spPr>
          <a:xfrm>
            <a:off x="2423421" y="2378452"/>
            <a:ext cx="1183179" cy="492025"/>
          </a:xfrm>
        </p:spPr>
        <p:txBody>
          <a:bodyPr/>
          <a:lstStyle/>
          <a:p>
            <a:r>
              <a:rPr lang="en-US" dirty="0"/>
              <a:t>A</a:t>
            </a:r>
          </a:p>
        </p:txBody>
      </p:sp>
      <p:sp>
        <p:nvSpPr>
          <p:cNvPr id="23" name="Text Placeholder 22">
            <a:extLst>
              <a:ext uri="{FF2B5EF4-FFF2-40B4-BE49-F238E27FC236}">
                <a16:creationId xmlns:a16="http://schemas.microsoft.com/office/drawing/2014/main" id="{F4EE2917-789E-49D4-B116-1CFBDB471D7A}"/>
              </a:ext>
            </a:extLst>
          </p:cNvPr>
          <p:cNvSpPr>
            <a:spLocks noGrp="1"/>
          </p:cNvSpPr>
          <p:nvPr>
            <p:ph type="body" sz="quarter" idx="26"/>
          </p:nvPr>
        </p:nvSpPr>
        <p:spPr>
          <a:xfrm>
            <a:off x="5443586" y="2129182"/>
            <a:ext cx="1706965" cy="1048575"/>
          </a:xfrm>
        </p:spPr>
        <p:txBody>
          <a:bodyPr/>
          <a:lstStyle/>
          <a:p>
            <a:r>
              <a:rPr lang="en-US" dirty="0"/>
              <a:t>Contoso</a:t>
            </a:r>
          </a:p>
        </p:txBody>
      </p:sp>
      <p:sp>
        <p:nvSpPr>
          <p:cNvPr id="31" name="Text Placeholder 30">
            <a:extLst>
              <a:ext uri="{FF2B5EF4-FFF2-40B4-BE49-F238E27FC236}">
                <a16:creationId xmlns:a16="http://schemas.microsoft.com/office/drawing/2014/main" id="{926BA2DA-C2D4-4602-A901-B6642B650019}"/>
              </a:ext>
            </a:extLst>
          </p:cNvPr>
          <p:cNvSpPr>
            <a:spLocks noGrp="1"/>
          </p:cNvSpPr>
          <p:nvPr>
            <p:ph type="body" sz="quarter" idx="25"/>
          </p:nvPr>
        </p:nvSpPr>
        <p:spPr>
          <a:xfrm>
            <a:off x="1234399" y="3528829"/>
            <a:ext cx="1209143" cy="492025"/>
          </a:xfrm>
        </p:spPr>
        <p:txBody>
          <a:bodyPr/>
          <a:lstStyle/>
          <a:p>
            <a:r>
              <a:rPr lang="en-US" dirty="0"/>
              <a:t>expensive</a:t>
            </a:r>
          </a:p>
        </p:txBody>
      </p:sp>
      <p:sp>
        <p:nvSpPr>
          <p:cNvPr id="32" name="Text Placeholder 31">
            <a:extLst>
              <a:ext uri="{FF2B5EF4-FFF2-40B4-BE49-F238E27FC236}">
                <a16:creationId xmlns:a16="http://schemas.microsoft.com/office/drawing/2014/main" id="{09D3632F-CFE2-4072-8A8C-DF1D84B0A599}"/>
              </a:ext>
            </a:extLst>
          </p:cNvPr>
          <p:cNvSpPr>
            <a:spLocks noGrp="1"/>
          </p:cNvSpPr>
          <p:nvPr>
            <p:ph type="body" sz="quarter" idx="19"/>
          </p:nvPr>
        </p:nvSpPr>
        <p:spPr>
          <a:xfrm>
            <a:off x="7131018" y="3528829"/>
            <a:ext cx="1380681" cy="492025"/>
          </a:xfrm>
        </p:spPr>
        <p:txBody>
          <a:bodyPr/>
          <a:lstStyle/>
          <a:p>
            <a:r>
              <a:rPr lang="en-US" dirty="0"/>
              <a:t>affordable</a:t>
            </a:r>
          </a:p>
        </p:txBody>
      </p:sp>
      <p:sp>
        <p:nvSpPr>
          <p:cNvPr id="119" name="Text Placeholder 118">
            <a:extLst>
              <a:ext uri="{FF2B5EF4-FFF2-40B4-BE49-F238E27FC236}">
                <a16:creationId xmlns:a16="http://schemas.microsoft.com/office/drawing/2014/main" id="{0F7C41D5-D65D-452F-93E8-B49828DD8507}"/>
              </a:ext>
            </a:extLst>
          </p:cNvPr>
          <p:cNvSpPr>
            <a:spLocks noGrp="1"/>
          </p:cNvSpPr>
          <p:nvPr>
            <p:ph type="body" sz="quarter" idx="22"/>
          </p:nvPr>
        </p:nvSpPr>
        <p:spPr>
          <a:xfrm>
            <a:off x="1322436" y="4634331"/>
            <a:ext cx="1183179" cy="492025"/>
          </a:xfrm>
        </p:spPr>
        <p:txBody>
          <a:bodyPr/>
          <a:lstStyle/>
          <a:p>
            <a:r>
              <a:rPr lang="en-US" dirty="0"/>
              <a:t>C</a:t>
            </a:r>
          </a:p>
        </p:txBody>
      </p:sp>
      <p:sp>
        <p:nvSpPr>
          <p:cNvPr id="118" name="Text Placeholder 117">
            <a:extLst>
              <a:ext uri="{FF2B5EF4-FFF2-40B4-BE49-F238E27FC236}">
                <a16:creationId xmlns:a16="http://schemas.microsoft.com/office/drawing/2014/main" id="{F91DCB5A-57D3-4EBF-A9A1-B708D2A13409}"/>
              </a:ext>
            </a:extLst>
          </p:cNvPr>
          <p:cNvSpPr>
            <a:spLocks noGrp="1"/>
          </p:cNvSpPr>
          <p:nvPr>
            <p:ph type="body" sz="quarter" idx="21"/>
          </p:nvPr>
        </p:nvSpPr>
        <p:spPr>
          <a:xfrm>
            <a:off x="2859913" y="4459860"/>
            <a:ext cx="1183179" cy="492025"/>
          </a:xfrm>
        </p:spPr>
        <p:txBody>
          <a:bodyPr/>
          <a:lstStyle/>
          <a:p>
            <a:r>
              <a:rPr lang="en-US" dirty="0"/>
              <a:t>B</a:t>
            </a:r>
          </a:p>
        </p:txBody>
      </p:sp>
      <p:sp>
        <p:nvSpPr>
          <p:cNvPr id="120" name="Text Placeholder 119">
            <a:extLst>
              <a:ext uri="{FF2B5EF4-FFF2-40B4-BE49-F238E27FC236}">
                <a16:creationId xmlns:a16="http://schemas.microsoft.com/office/drawing/2014/main" id="{8C60C4A6-41AD-4FB6-A2B5-385108B9D924}"/>
              </a:ext>
            </a:extLst>
          </p:cNvPr>
          <p:cNvSpPr>
            <a:spLocks noGrp="1"/>
          </p:cNvSpPr>
          <p:nvPr>
            <p:ph type="body" sz="quarter" idx="23"/>
          </p:nvPr>
        </p:nvSpPr>
        <p:spPr>
          <a:xfrm>
            <a:off x="5237403" y="4321788"/>
            <a:ext cx="1183179" cy="492025"/>
          </a:xfrm>
        </p:spPr>
        <p:txBody>
          <a:bodyPr/>
          <a:lstStyle/>
          <a:p>
            <a:r>
              <a:rPr lang="en-US" dirty="0"/>
              <a:t>D</a:t>
            </a:r>
          </a:p>
        </p:txBody>
      </p:sp>
      <p:sp>
        <p:nvSpPr>
          <p:cNvPr id="34" name="Text Placeholder 33">
            <a:extLst>
              <a:ext uri="{FF2B5EF4-FFF2-40B4-BE49-F238E27FC236}">
                <a16:creationId xmlns:a16="http://schemas.microsoft.com/office/drawing/2014/main" id="{DD0E0121-9CF8-404E-ACC6-53AFD861FE0F}"/>
              </a:ext>
            </a:extLst>
          </p:cNvPr>
          <p:cNvSpPr>
            <a:spLocks noGrp="1"/>
          </p:cNvSpPr>
          <p:nvPr>
            <p:ph type="body" sz="quarter" idx="17"/>
          </p:nvPr>
        </p:nvSpPr>
        <p:spPr>
          <a:xfrm>
            <a:off x="3927206" y="5468790"/>
            <a:ext cx="1706965" cy="492025"/>
          </a:xfrm>
        </p:spPr>
        <p:txBody>
          <a:bodyPr/>
          <a:lstStyle/>
          <a:p>
            <a:r>
              <a:rPr lang="en-ZA" dirty="0"/>
              <a:t>Inconvenient</a:t>
            </a:r>
            <a:r>
              <a:rPr lang="en-US" dirty="0"/>
              <a:t>​</a:t>
            </a:r>
          </a:p>
        </p:txBody>
      </p:sp>
      <p:sp>
        <p:nvSpPr>
          <p:cNvPr id="121" name="Text Placeholder 120">
            <a:extLst>
              <a:ext uri="{FF2B5EF4-FFF2-40B4-BE49-F238E27FC236}">
                <a16:creationId xmlns:a16="http://schemas.microsoft.com/office/drawing/2014/main" id="{7B873056-ABAF-409E-9B1F-8C0284480F9A}"/>
              </a:ext>
            </a:extLst>
          </p:cNvPr>
          <p:cNvSpPr>
            <a:spLocks noGrp="1"/>
          </p:cNvSpPr>
          <p:nvPr>
            <p:ph type="body" sz="quarter" idx="24"/>
          </p:nvPr>
        </p:nvSpPr>
        <p:spPr>
          <a:xfrm>
            <a:off x="6486546" y="5195673"/>
            <a:ext cx="1183179" cy="492025"/>
          </a:xfrm>
        </p:spPr>
        <p:txBody>
          <a:bodyPr/>
          <a:lstStyle/>
          <a:p>
            <a:r>
              <a:rPr lang="en-US" dirty="0"/>
              <a:t>E</a:t>
            </a:r>
          </a:p>
        </p:txBody>
      </p:sp>
      <p:sp>
        <p:nvSpPr>
          <p:cNvPr id="3" name="Footer Placeholder 2">
            <a:extLst>
              <a:ext uri="{FF2B5EF4-FFF2-40B4-BE49-F238E27FC236}">
                <a16:creationId xmlns:a16="http://schemas.microsoft.com/office/drawing/2014/main" id="{BFD96604-7FB5-4F50-A96E-4386473A5A95}"/>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476D13EE-70A1-4778-AF2D-A9A1C2D82736}"/>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26</a:t>
            </a:fld>
            <a:endParaRPr lang="en-US" dirty="0"/>
          </a:p>
        </p:txBody>
      </p:sp>
      <p:sp>
        <p:nvSpPr>
          <p:cNvPr id="19" name="Date Placeholder 18">
            <a:extLst>
              <a:ext uri="{FF2B5EF4-FFF2-40B4-BE49-F238E27FC236}">
                <a16:creationId xmlns:a16="http://schemas.microsoft.com/office/drawing/2014/main" id="{4F174361-981D-49E5-B0D5-8F14C3C47FC8}"/>
              </a:ext>
            </a:extLst>
          </p:cNvPr>
          <p:cNvSpPr>
            <a:spLocks noGrp="1"/>
          </p:cNvSpPr>
          <p:nvPr>
            <p:ph type="dt" sz="half" idx="2"/>
          </p:nvPr>
        </p:nvSpPr>
        <p:spPr>
          <a:xfrm rot="5400000">
            <a:off x="10595991" y="5074920"/>
            <a:ext cx="2647667" cy="365125"/>
          </a:xfrm>
        </p:spPr>
        <p:txBody>
          <a:bodyPr/>
          <a:lstStyle/>
          <a:p>
            <a:r>
              <a:rPr lang="en-US" dirty="0"/>
              <a:t>May 21, 20XX</a:t>
            </a:r>
          </a:p>
        </p:txBody>
      </p:sp>
    </p:spTree>
    <p:extLst>
      <p:ext uri="{BB962C8B-B14F-4D97-AF65-F5344CB8AC3E}">
        <p14:creationId xmlns:p14="http://schemas.microsoft.com/office/powerpoint/2010/main" val="12506181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Oval 12">
            <a:extLst>
              <a:ext uri="{FF2B5EF4-FFF2-40B4-BE49-F238E27FC236}">
                <a16:creationId xmlns:a16="http://schemas.microsoft.com/office/drawing/2014/main" id="{B5DCDD26-2EBE-4DA1-88E6-739CC32AAE6D}"/>
              </a:ext>
              <a:ext uri="{C183D7F6-B498-43B3-948B-1728B52AA6E4}">
                <adec:decorative xmlns:adec="http://schemas.microsoft.com/office/drawing/2017/decorative" val="1"/>
              </a:ext>
            </a:extLst>
          </p:cNvPr>
          <p:cNvSpPr/>
          <p:nvPr/>
        </p:nvSpPr>
        <p:spPr>
          <a:xfrm>
            <a:off x="1885301" y="2994608"/>
            <a:ext cx="1584471" cy="1584471"/>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9105DC8A-F469-4525-9B35-A48C39C675D8}"/>
              </a:ext>
              <a:ext uri="{C183D7F6-B498-43B3-948B-1728B52AA6E4}">
                <adec:decorative xmlns:adec="http://schemas.microsoft.com/office/drawing/2017/decorative" val="1"/>
              </a:ext>
            </a:extLst>
          </p:cNvPr>
          <p:cNvSpPr/>
          <p:nvPr/>
        </p:nvSpPr>
        <p:spPr>
          <a:xfrm>
            <a:off x="5105343" y="2994608"/>
            <a:ext cx="1584471" cy="1584471"/>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83532D8B-A149-411A-B087-EBA1EE6C6225}"/>
              </a:ext>
              <a:ext uri="{C183D7F6-B498-43B3-948B-1728B52AA6E4}">
                <adec:decorative xmlns:adec="http://schemas.microsoft.com/office/drawing/2017/decorative" val="1"/>
              </a:ext>
            </a:extLst>
          </p:cNvPr>
          <p:cNvSpPr/>
          <p:nvPr/>
        </p:nvSpPr>
        <p:spPr>
          <a:xfrm>
            <a:off x="8249019" y="2994608"/>
            <a:ext cx="1584471" cy="1584471"/>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Title 52">
            <a:extLst>
              <a:ext uri="{FF2B5EF4-FFF2-40B4-BE49-F238E27FC236}">
                <a16:creationId xmlns:a16="http://schemas.microsoft.com/office/drawing/2014/main" id="{24046B9E-C52D-4466-AE77-E724F5B083A6}"/>
              </a:ext>
            </a:extLst>
          </p:cNvPr>
          <p:cNvSpPr>
            <a:spLocks noGrp="1"/>
          </p:cNvSpPr>
          <p:nvPr>
            <p:ph type="title"/>
          </p:nvPr>
        </p:nvSpPr>
        <p:spPr>
          <a:xfrm>
            <a:off x="3294345" y="1158710"/>
            <a:ext cx="5611660" cy="677782"/>
          </a:xfrm>
        </p:spPr>
        <p:txBody>
          <a:bodyPr/>
          <a:lstStyle/>
          <a:p>
            <a:r>
              <a:rPr lang="en-US" dirty="0"/>
              <a:t>Growth strategy</a:t>
            </a:r>
          </a:p>
        </p:txBody>
      </p:sp>
      <p:sp>
        <p:nvSpPr>
          <p:cNvPr id="9" name="Text Placeholder 8">
            <a:extLst>
              <a:ext uri="{FF2B5EF4-FFF2-40B4-BE49-F238E27FC236}">
                <a16:creationId xmlns:a16="http://schemas.microsoft.com/office/drawing/2014/main" id="{628F2B12-A6FB-49BB-8D11-55B45902D329}"/>
              </a:ext>
            </a:extLst>
          </p:cNvPr>
          <p:cNvSpPr>
            <a:spLocks noGrp="1"/>
          </p:cNvSpPr>
          <p:nvPr>
            <p:ph type="body" sz="quarter" idx="19"/>
          </p:nvPr>
        </p:nvSpPr>
        <p:spPr>
          <a:xfrm>
            <a:off x="3519730" y="1836492"/>
            <a:ext cx="5152539" cy="718457"/>
          </a:xfrm>
        </p:spPr>
        <p:txBody>
          <a:bodyPr/>
          <a:lstStyle/>
          <a:p>
            <a:r>
              <a:rPr lang="en-ZA" dirty="0"/>
              <a:t>How we’ll scale in the future</a:t>
            </a:r>
            <a:endParaRPr lang="en-US" dirty="0"/>
          </a:p>
        </p:txBody>
      </p:sp>
      <p:sp>
        <p:nvSpPr>
          <p:cNvPr id="31" name="Text Placeholder 30">
            <a:extLst>
              <a:ext uri="{FF2B5EF4-FFF2-40B4-BE49-F238E27FC236}">
                <a16:creationId xmlns:a16="http://schemas.microsoft.com/office/drawing/2014/main" id="{5B9D383F-A60F-4C89-8A00-CF569497000A}"/>
              </a:ext>
            </a:extLst>
          </p:cNvPr>
          <p:cNvSpPr>
            <a:spLocks noGrp="1"/>
          </p:cNvSpPr>
          <p:nvPr>
            <p:ph type="body" sz="quarter" idx="26"/>
          </p:nvPr>
        </p:nvSpPr>
        <p:spPr>
          <a:xfrm>
            <a:off x="1833290" y="3262556"/>
            <a:ext cx="1706965" cy="1048575"/>
          </a:xfrm>
        </p:spPr>
        <p:txBody>
          <a:bodyPr/>
          <a:lstStyle/>
          <a:p>
            <a:r>
              <a:rPr lang="en-US" dirty="0"/>
              <a:t>Feb 20xx</a:t>
            </a:r>
          </a:p>
        </p:txBody>
      </p:sp>
      <p:sp>
        <p:nvSpPr>
          <p:cNvPr id="32" name="Text Placeholder 31">
            <a:extLst>
              <a:ext uri="{FF2B5EF4-FFF2-40B4-BE49-F238E27FC236}">
                <a16:creationId xmlns:a16="http://schemas.microsoft.com/office/drawing/2014/main" id="{1F406394-948C-4B32-9F32-893A9CDFB903}"/>
              </a:ext>
            </a:extLst>
          </p:cNvPr>
          <p:cNvSpPr>
            <a:spLocks noGrp="1"/>
          </p:cNvSpPr>
          <p:nvPr>
            <p:ph type="body" sz="quarter" idx="27"/>
          </p:nvPr>
        </p:nvSpPr>
        <p:spPr>
          <a:xfrm>
            <a:off x="5053332" y="3262556"/>
            <a:ext cx="1706965" cy="1048575"/>
          </a:xfrm>
        </p:spPr>
        <p:txBody>
          <a:bodyPr/>
          <a:lstStyle/>
          <a:p>
            <a:r>
              <a:rPr lang="en-US" dirty="0"/>
              <a:t>May 20xx</a:t>
            </a:r>
          </a:p>
        </p:txBody>
      </p:sp>
      <p:sp>
        <p:nvSpPr>
          <p:cNvPr id="33" name="Text Placeholder 32">
            <a:extLst>
              <a:ext uri="{FF2B5EF4-FFF2-40B4-BE49-F238E27FC236}">
                <a16:creationId xmlns:a16="http://schemas.microsoft.com/office/drawing/2014/main" id="{00564ED2-7D0C-49B7-ABB1-6D7E498CDADA}"/>
              </a:ext>
            </a:extLst>
          </p:cNvPr>
          <p:cNvSpPr>
            <a:spLocks noGrp="1"/>
          </p:cNvSpPr>
          <p:nvPr>
            <p:ph type="body" sz="quarter" idx="28"/>
          </p:nvPr>
        </p:nvSpPr>
        <p:spPr>
          <a:xfrm>
            <a:off x="8197008" y="3262556"/>
            <a:ext cx="1706965" cy="1048575"/>
          </a:xfrm>
        </p:spPr>
        <p:txBody>
          <a:bodyPr/>
          <a:lstStyle/>
          <a:p>
            <a:r>
              <a:rPr lang="en-US" dirty="0"/>
              <a:t>Oct 20xx</a:t>
            </a:r>
          </a:p>
        </p:txBody>
      </p:sp>
      <p:sp>
        <p:nvSpPr>
          <p:cNvPr id="58" name="Text Placeholder 57">
            <a:extLst>
              <a:ext uri="{FF2B5EF4-FFF2-40B4-BE49-F238E27FC236}">
                <a16:creationId xmlns:a16="http://schemas.microsoft.com/office/drawing/2014/main" id="{D4D6CB0C-A7D9-4409-AB5D-E136D3307DF5}"/>
              </a:ext>
            </a:extLst>
          </p:cNvPr>
          <p:cNvSpPr>
            <a:spLocks noGrp="1"/>
          </p:cNvSpPr>
          <p:nvPr>
            <p:ph type="body" sz="quarter" idx="13"/>
          </p:nvPr>
        </p:nvSpPr>
        <p:spPr>
          <a:xfrm>
            <a:off x="1462028" y="4704557"/>
            <a:ext cx="2431015" cy="1148945"/>
          </a:xfrm>
        </p:spPr>
        <p:txBody>
          <a:bodyPr/>
          <a:lstStyle/>
          <a:p>
            <a:r>
              <a:rPr lang="en-US" dirty="0"/>
              <a:t>Roll out product to high profile or top-level participants to help establish the product​</a:t>
            </a:r>
          </a:p>
        </p:txBody>
      </p:sp>
      <p:sp>
        <p:nvSpPr>
          <p:cNvPr id="59" name="Text Placeholder 58">
            <a:extLst>
              <a:ext uri="{FF2B5EF4-FFF2-40B4-BE49-F238E27FC236}">
                <a16:creationId xmlns:a16="http://schemas.microsoft.com/office/drawing/2014/main" id="{C57077DD-31D5-47C0-8A51-7084E938B943}"/>
              </a:ext>
            </a:extLst>
          </p:cNvPr>
          <p:cNvSpPr>
            <a:spLocks noGrp="1"/>
          </p:cNvSpPr>
          <p:nvPr>
            <p:ph type="body" sz="quarter" idx="29"/>
          </p:nvPr>
        </p:nvSpPr>
        <p:spPr>
          <a:xfrm>
            <a:off x="4691306" y="4704558"/>
            <a:ext cx="2431015" cy="1148945"/>
          </a:xfrm>
        </p:spPr>
        <p:txBody>
          <a:bodyPr/>
          <a:lstStyle/>
          <a:p>
            <a:r>
              <a:rPr lang="en-US" dirty="0"/>
              <a:t>Release the product to the general public and monitor press release and social media accounts​</a:t>
            </a:r>
          </a:p>
        </p:txBody>
      </p:sp>
      <p:sp>
        <p:nvSpPr>
          <p:cNvPr id="60" name="Text Placeholder 59">
            <a:extLst>
              <a:ext uri="{FF2B5EF4-FFF2-40B4-BE49-F238E27FC236}">
                <a16:creationId xmlns:a16="http://schemas.microsoft.com/office/drawing/2014/main" id="{E7D0D0D6-1ED1-462C-B06F-D055EA885C54}"/>
              </a:ext>
            </a:extLst>
          </p:cNvPr>
          <p:cNvSpPr>
            <a:spLocks noGrp="1"/>
          </p:cNvSpPr>
          <p:nvPr>
            <p:ph type="body" sz="quarter" idx="30"/>
          </p:nvPr>
        </p:nvSpPr>
        <p:spPr>
          <a:xfrm>
            <a:off x="7834982" y="4704557"/>
            <a:ext cx="2431015" cy="1148945"/>
          </a:xfrm>
        </p:spPr>
        <p:txBody>
          <a:bodyPr/>
          <a:lstStyle/>
          <a:p>
            <a:r>
              <a:rPr lang="en-US" dirty="0"/>
              <a:t>Gather feedback and adjust product design as necessary​</a:t>
            </a:r>
          </a:p>
        </p:txBody>
      </p:sp>
      <p:sp>
        <p:nvSpPr>
          <p:cNvPr id="24" name="Footer Placeholder 23">
            <a:extLst>
              <a:ext uri="{FF2B5EF4-FFF2-40B4-BE49-F238E27FC236}">
                <a16:creationId xmlns:a16="http://schemas.microsoft.com/office/drawing/2014/main" id="{4A4EFB0B-EDB6-4E5D-BD82-B6F5A96E2590}"/>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25" name="Slide Number Placeholder 24">
            <a:extLst>
              <a:ext uri="{FF2B5EF4-FFF2-40B4-BE49-F238E27FC236}">
                <a16:creationId xmlns:a16="http://schemas.microsoft.com/office/drawing/2014/main" id="{97A7A317-65B9-416D-A896-F174F465EC69}"/>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27</a:t>
            </a:fld>
            <a:endParaRPr lang="en-US" dirty="0"/>
          </a:p>
        </p:txBody>
      </p:sp>
      <p:sp>
        <p:nvSpPr>
          <p:cNvPr id="43" name="Date Placeholder 42">
            <a:extLst>
              <a:ext uri="{FF2B5EF4-FFF2-40B4-BE49-F238E27FC236}">
                <a16:creationId xmlns:a16="http://schemas.microsoft.com/office/drawing/2014/main" id="{49E5435E-DE0A-40F6-A3B9-79B476E7F639}"/>
              </a:ext>
            </a:extLst>
          </p:cNvPr>
          <p:cNvSpPr>
            <a:spLocks noGrp="1"/>
          </p:cNvSpPr>
          <p:nvPr>
            <p:ph type="dt" sz="half" idx="2"/>
          </p:nvPr>
        </p:nvSpPr>
        <p:spPr>
          <a:xfrm rot="5400000">
            <a:off x="10595991" y="5074920"/>
            <a:ext cx="2647667" cy="365125"/>
          </a:xfrm>
        </p:spPr>
        <p:txBody>
          <a:bodyPr/>
          <a:lstStyle/>
          <a:p>
            <a:r>
              <a:rPr lang="en-US" dirty="0"/>
              <a:t>May 21, 20XX</a:t>
            </a:r>
          </a:p>
        </p:txBody>
      </p:sp>
    </p:spTree>
    <p:extLst>
      <p:ext uri="{BB962C8B-B14F-4D97-AF65-F5344CB8AC3E}">
        <p14:creationId xmlns:p14="http://schemas.microsoft.com/office/powerpoint/2010/main" val="9915946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78" name="Title 977">
            <a:extLst>
              <a:ext uri="{FF2B5EF4-FFF2-40B4-BE49-F238E27FC236}">
                <a16:creationId xmlns:a16="http://schemas.microsoft.com/office/drawing/2014/main" id="{97E8AD1C-83FE-43D6-93CF-EF82BAE4AE00}"/>
              </a:ext>
            </a:extLst>
          </p:cNvPr>
          <p:cNvSpPr>
            <a:spLocks noGrp="1"/>
          </p:cNvSpPr>
          <p:nvPr>
            <p:ph type="title"/>
          </p:nvPr>
        </p:nvSpPr>
        <p:spPr>
          <a:xfrm>
            <a:off x="3356975" y="1144939"/>
            <a:ext cx="5473874" cy="687833"/>
          </a:xfrm>
        </p:spPr>
        <p:txBody>
          <a:bodyPr/>
          <a:lstStyle/>
          <a:p>
            <a:r>
              <a:rPr lang="en-US" dirty="0"/>
              <a:t>Traction</a:t>
            </a:r>
          </a:p>
        </p:txBody>
      </p:sp>
      <p:sp>
        <p:nvSpPr>
          <p:cNvPr id="21" name="Text Placeholder 20">
            <a:extLst>
              <a:ext uri="{FF2B5EF4-FFF2-40B4-BE49-F238E27FC236}">
                <a16:creationId xmlns:a16="http://schemas.microsoft.com/office/drawing/2014/main" id="{09015563-070E-44B6-A631-0F7B138A4924}"/>
              </a:ext>
            </a:extLst>
          </p:cNvPr>
          <p:cNvSpPr>
            <a:spLocks noGrp="1"/>
          </p:cNvSpPr>
          <p:nvPr>
            <p:ph type="body" sz="quarter" idx="19"/>
          </p:nvPr>
        </p:nvSpPr>
        <p:spPr>
          <a:xfrm>
            <a:off x="3519730" y="1836492"/>
            <a:ext cx="5152539" cy="718457"/>
          </a:xfrm>
        </p:spPr>
        <p:txBody>
          <a:bodyPr/>
          <a:lstStyle/>
          <a:p>
            <a:r>
              <a:rPr lang="en-ZA" dirty="0"/>
              <a:t>Forecasting for success</a:t>
            </a:r>
            <a:r>
              <a:rPr lang="en-US" dirty="0"/>
              <a:t>​</a:t>
            </a:r>
          </a:p>
        </p:txBody>
      </p:sp>
      <p:sp>
        <p:nvSpPr>
          <p:cNvPr id="259" name="Text Placeholder 258">
            <a:extLst>
              <a:ext uri="{FF2B5EF4-FFF2-40B4-BE49-F238E27FC236}">
                <a16:creationId xmlns:a16="http://schemas.microsoft.com/office/drawing/2014/main" id="{4E3CE8A3-706A-4699-B699-A35574C8DBC3}"/>
              </a:ext>
            </a:extLst>
          </p:cNvPr>
          <p:cNvSpPr>
            <a:spLocks noGrp="1"/>
          </p:cNvSpPr>
          <p:nvPr>
            <p:ph type="body" sz="quarter" idx="24"/>
          </p:nvPr>
        </p:nvSpPr>
        <p:spPr>
          <a:xfrm>
            <a:off x="963991" y="2822318"/>
            <a:ext cx="3574251" cy="448769"/>
          </a:xfrm>
        </p:spPr>
        <p:txBody>
          <a:bodyPr/>
          <a:lstStyle/>
          <a:p>
            <a:r>
              <a:rPr lang="en-US" dirty="0"/>
              <a:t>Key metrics</a:t>
            </a:r>
          </a:p>
        </p:txBody>
      </p:sp>
      <p:graphicFrame>
        <p:nvGraphicFramePr>
          <p:cNvPr id="184" name="Content Placeholder 183">
            <a:extLst>
              <a:ext uri="{FF2B5EF4-FFF2-40B4-BE49-F238E27FC236}">
                <a16:creationId xmlns:a16="http://schemas.microsoft.com/office/drawing/2014/main" id="{2CBA1468-16B3-47C8-8E78-70050847C43F}"/>
              </a:ext>
            </a:extLst>
          </p:cNvPr>
          <p:cNvGraphicFramePr>
            <a:graphicFrameLocks noGrp="1"/>
          </p:cNvGraphicFramePr>
          <p:nvPr>
            <p:ph sz="quarter" idx="32"/>
            <p:extLst>
              <p:ext uri="{D42A27DB-BD31-4B8C-83A1-F6EECF244321}">
                <p14:modId xmlns:p14="http://schemas.microsoft.com/office/powerpoint/2010/main" val="736126811"/>
              </p:ext>
            </p:extLst>
          </p:nvPr>
        </p:nvGraphicFramePr>
        <p:xfrm>
          <a:off x="866775" y="3333750"/>
          <a:ext cx="4390269" cy="2636373"/>
        </p:xfrm>
        <a:graphic>
          <a:graphicData uri="http://schemas.openxmlformats.org/drawingml/2006/table">
            <a:tbl>
              <a:tblPr firstRow="1" bandRow="1">
                <a:tableStyleId>{68D230F3-CF80-4859-8CE7-A43EE81993B5}</a:tableStyleId>
              </a:tblPr>
              <a:tblGrid>
                <a:gridCol w="801999">
                  <a:extLst>
                    <a:ext uri="{9D8B030D-6E8A-4147-A177-3AD203B41FA5}">
                      <a16:colId xmlns:a16="http://schemas.microsoft.com/office/drawing/2014/main" val="1517755082"/>
                    </a:ext>
                  </a:extLst>
                </a:gridCol>
                <a:gridCol w="821820">
                  <a:extLst>
                    <a:ext uri="{9D8B030D-6E8A-4147-A177-3AD203B41FA5}">
                      <a16:colId xmlns:a16="http://schemas.microsoft.com/office/drawing/2014/main" val="2446386500"/>
                    </a:ext>
                  </a:extLst>
                </a:gridCol>
                <a:gridCol w="845808">
                  <a:extLst>
                    <a:ext uri="{9D8B030D-6E8A-4147-A177-3AD203B41FA5}">
                      <a16:colId xmlns:a16="http://schemas.microsoft.com/office/drawing/2014/main" val="3308918160"/>
                    </a:ext>
                  </a:extLst>
                </a:gridCol>
                <a:gridCol w="937688">
                  <a:extLst>
                    <a:ext uri="{9D8B030D-6E8A-4147-A177-3AD203B41FA5}">
                      <a16:colId xmlns:a16="http://schemas.microsoft.com/office/drawing/2014/main" val="1854486728"/>
                    </a:ext>
                  </a:extLst>
                </a:gridCol>
                <a:gridCol w="982954">
                  <a:extLst>
                    <a:ext uri="{9D8B030D-6E8A-4147-A177-3AD203B41FA5}">
                      <a16:colId xmlns:a16="http://schemas.microsoft.com/office/drawing/2014/main" val="1808496511"/>
                    </a:ext>
                  </a:extLst>
                </a:gridCol>
              </a:tblGrid>
              <a:tr h="498201">
                <a:tc>
                  <a:txBody>
                    <a:bodyPr/>
                    <a:lstStyle/>
                    <a:p>
                      <a:pPr algn="r"/>
                      <a:endParaRPr lang="en-US" sz="1700" cap="all" spc="400" baseline="0" dirty="0">
                        <a:solidFill>
                          <a:schemeClr val="accent6"/>
                        </a:solidFill>
                        <a:latin typeface="+mj-lt"/>
                      </a:endParaRPr>
                    </a:p>
                  </a:txBody>
                  <a:tcPr marL="78782" marR="78782" marT="39391" marB="39391" anchor="ctr"/>
                </a:tc>
                <a:tc>
                  <a:txBody>
                    <a:bodyPr/>
                    <a:lstStyle/>
                    <a:p>
                      <a:pPr algn="ctr"/>
                      <a:r>
                        <a:rPr lang="en-US" sz="1000" b="0" cap="all" spc="200" baseline="0" dirty="0">
                          <a:solidFill>
                            <a:schemeClr val="accent6"/>
                          </a:solidFill>
                          <a:latin typeface="+mj-lt"/>
                        </a:rPr>
                        <a:t>clients</a:t>
                      </a:r>
                    </a:p>
                  </a:txBody>
                  <a:tcPr marL="78782" marR="78782" marT="39391" marB="39391" anchor="ctr"/>
                </a:tc>
                <a:tc>
                  <a:txBody>
                    <a:bodyPr/>
                    <a:lstStyle/>
                    <a:p>
                      <a:pPr algn="ctr"/>
                      <a:r>
                        <a:rPr lang="en-US" sz="1000" b="0" cap="all" spc="200" baseline="0" dirty="0">
                          <a:solidFill>
                            <a:schemeClr val="accent6"/>
                          </a:solidFill>
                          <a:latin typeface="+mj-lt"/>
                        </a:rPr>
                        <a:t>orders</a:t>
                      </a:r>
                    </a:p>
                  </a:txBody>
                  <a:tcPr marL="78782" marR="78782" marT="39391" marB="39391" anchor="ctr"/>
                </a:tc>
                <a:tc>
                  <a:txBody>
                    <a:bodyPr/>
                    <a:lstStyle/>
                    <a:p>
                      <a:pPr algn="ctr"/>
                      <a:r>
                        <a:rPr lang="en-US" sz="1000" b="0" cap="all" spc="200" baseline="0" dirty="0">
                          <a:solidFill>
                            <a:schemeClr val="accent6"/>
                          </a:solidFill>
                          <a:latin typeface="+mj-lt"/>
                        </a:rPr>
                        <a:t>Gross avenue</a:t>
                      </a:r>
                    </a:p>
                  </a:txBody>
                  <a:tcPr marL="78782" marR="78782" marT="39391" marB="39391" anchor="ctr"/>
                </a:tc>
                <a:tc>
                  <a:txBody>
                    <a:bodyPr/>
                    <a:lstStyle/>
                    <a:p>
                      <a:pPr algn="ctr"/>
                      <a:r>
                        <a:rPr lang="en-US" sz="1000" b="0" cap="all" spc="200" baseline="0" dirty="0">
                          <a:solidFill>
                            <a:schemeClr val="accent6"/>
                          </a:solidFill>
                          <a:latin typeface="+mj-lt"/>
                        </a:rPr>
                        <a:t>Net revenue</a:t>
                      </a:r>
                    </a:p>
                  </a:txBody>
                  <a:tcPr marL="78782" marR="78782" marT="39391" marB="39391" anchor="ctr"/>
                </a:tc>
                <a:extLst>
                  <a:ext uri="{0D108BD9-81ED-4DB2-BD59-A6C34878D82A}">
                    <a16:rowId xmlns:a16="http://schemas.microsoft.com/office/drawing/2014/main" val="3100351803"/>
                  </a:ext>
                </a:extLst>
              </a:tr>
              <a:tr h="354489">
                <a:tc>
                  <a:txBody>
                    <a:bodyPr/>
                    <a:lstStyle/>
                    <a:p>
                      <a:pPr algn="ctr" rtl="0" fontAlgn="base"/>
                      <a:r>
                        <a:rPr lang="en-US" sz="1000" b="0" i="0" dirty="0">
                          <a:solidFill>
                            <a:schemeClr val="bg1"/>
                          </a:solidFill>
                          <a:effectLst/>
                          <a:latin typeface="+mn-lt"/>
                        </a:rPr>
                        <a:t>20XX​</a:t>
                      </a:r>
                    </a:p>
                  </a:txBody>
                  <a:tcPr marL="78782" marR="78782" marT="39391" marB="39391" anchor="ctr">
                    <a:solidFill>
                      <a:schemeClr val="accent1"/>
                    </a:solidFill>
                  </a:tcPr>
                </a:tc>
                <a:tc>
                  <a:txBody>
                    <a:bodyPr/>
                    <a:lstStyle/>
                    <a:p>
                      <a:pPr algn="ctr" rtl="0" fontAlgn="base"/>
                      <a:r>
                        <a:rPr lang="en-US" sz="1000" b="0" i="0" dirty="0">
                          <a:solidFill>
                            <a:schemeClr val="bg1"/>
                          </a:solidFill>
                          <a:effectLst/>
                          <a:latin typeface="+mn-lt"/>
                        </a:rPr>
                        <a:t>10​</a:t>
                      </a:r>
                    </a:p>
                  </a:txBody>
                  <a:tcPr anchor="ctr">
                    <a:solidFill>
                      <a:schemeClr val="accent1"/>
                    </a:solidFill>
                  </a:tcPr>
                </a:tc>
                <a:tc>
                  <a:txBody>
                    <a:bodyPr/>
                    <a:lstStyle/>
                    <a:p>
                      <a:pPr algn="ctr" rtl="0" fontAlgn="base"/>
                      <a:r>
                        <a:rPr lang="en-US" sz="1000" b="0" i="0" dirty="0">
                          <a:solidFill>
                            <a:schemeClr val="bg1"/>
                          </a:solidFill>
                          <a:effectLst/>
                          <a:latin typeface="+mn-lt"/>
                        </a:rPr>
                        <a:t>1100​</a:t>
                      </a:r>
                    </a:p>
                  </a:txBody>
                  <a:tcPr anchor="ctr">
                    <a:solidFill>
                      <a:schemeClr val="accent1"/>
                    </a:solidFill>
                  </a:tcPr>
                </a:tc>
                <a:tc>
                  <a:txBody>
                    <a:bodyPr/>
                    <a:lstStyle/>
                    <a:p>
                      <a:pPr algn="ctr" rtl="0" fontAlgn="base"/>
                      <a:r>
                        <a:rPr lang="en-US" sz="1000" b="0" i="0" dirty="0">
                          <a:solidFill>
                            <a:schemeClr val="bg1"/>
                          </a:solidFill>
                          <a:effectLst/>
                          <a:latin typeface="+mn-lt"/>
                        </a:rPr>
                        <a:t>$10,000​</a:t>
                      </a:r>
                    </a:p>
                  </a:txBody>
                  <a:tcPr anchor="ctr">
                    <a:solidFill>
                      <a:schemeClr val="accent1"/>
                    </a:solidFill>
                  </a:tcPr>
                </a:tc>
                <a:tc>
                  <a:txBody>
                    <a:bodyPr/>
                    <a:lstStyle/>
                    <a:p>
                      <a:pPr algn="ctr" rtl="0" fontAlgn="base"/>
                      <a:r>
                        <a:rPr lang="en-US" sz="1000" b="0" i="0" dirty="0">
                          <a:solidFill>
                            <a:schemeClr val="bg1"/>
                          </a:solidFill>
                          <a:effectLst/>
                          <a:latin typeface="+mn-lt"/>
                        </a:rPr>
                        <a:t>$7,000​</a:t>
                      </a:r>
                    </a:p>
                  </a:txBody>
                  <a:tcPr anchor="ctr">
                    <a:solidFill>
                      <a:schemeClr val="accent1"/>
                    </a:solidFill>
                  </a:tcPr>
                </a:tc>
                <a:extLst>
                  <a:ext uri="{0D108BD9-81ED-4DB2-BD59-A6C34878D82A}">
                    <a16:rowId xmlns:a16="http://schemas.microsoft.com/office/drawing/2014/main" val="2801628125"/>
                  </a:ext>
                </a:extLst>
              </a:tr>
              <a:tr h="354489">
                <a:tc>
                  <a:txBody>
                    <a:bodyPr/>
                    <a:lstStyle/>
                    <a:p>
                      <a:pPr algn="ctr" rtl="0" fontAlgn="base"/>
                      <a:r>
                        <a:rPr lang="en-US" sz="1000" b="0" i="0" dirty="0">
                          <a:solidFill>
                            <a:schemeClr val="bg1"/>
                          </a:solidFill>
                          <a:effectLst/>
                          <a:latin typeface="+mn-lt"/>
                        </a:rPr>
                        <a:t>20XX​</a:t>
                      </a:r>
                    </a:p>
                  </a:txBody>
                  <a:tcPr marL="78782" marR="78782" marT="39391" marB="39391" anchor="ctr">
                    <a:solidFill>
                      <a:schemeClr val="accent1"/>
                    </a:solidFill>
                  </a:tcPr>
                </a:tc>
                <a:tc>
                  <a:txBody>
                    <a:bodyPr/>
                    <a:lstStyle/>
                    <a:p>
                      <a:pPr algn="ctr" rtl="0" fontAlgn="base"/>
                      <a:r>
                        <a:rPr lang="en-US" sz="1000" b="0" i="0" dirty="0">
                          <a:solidFill>
                            <a:schemeClr val="bg1"/>
                          </a:solidFill>
                          <a:effectLst/>
                          <a:latin typeface="+mn-lt"/>
                        </a:rPr>
                        <a:t>20​</a:t>
                      </a:r>
                    </a:p>
                  </a:txBody>
                  <a:tcPr anchor="ctr">
                    <a:solidFill>
                      <a:schemeClr val="accent1"/>
                    </a:solidFill>
                  </a:tcPr>
                </a:tc>
                <a:tc>
                  <a:txBody>
                    <a:bodyPr/>
                    <a:lstStyle/>
                    <a:p>
                      <a:pPr algn="ctr" rtl="0" fontAlgn="base"/>
                      <a:r>
                        <a:rPr lang="en-US" sz="1000" b="0" i="0" dirty="0">
                          <a:solidFill>
                            <a:schemeClr val="bg1"/>
                          </a:solidFill>
                          <a:effectLst/>
                          <a:latin typeface="+mn-lt"/>
                        </a:rPr>
                        <a:t>200​</a:t>
                      </a:r>
                    </a:p>
                  </a:txBody>
                  <a:tcPr anchor="ctr">
                    <a:solidFill>
                      <a:schemeClr val="accent1"/>
                    </a:solidFill>
                  </a:tcPr>
                </a:tc>
                <a:tc>
                  <a:txBody>
                    <a:bodyPr/>
                    <a:lstStyle/>
                    <a:p>
                      <a:pPr algn="ctr" rtl="0" fontAlgn="base"/>
                      <a:r>
                        <a:rPr lang="en-US" sz="1000" b="0" i="0" dirty="0">
                          <a:solidFill>
                            <a:schemeClr val="bg1"/>
                          </a:solidFill>
                          <a:effectLst/>
                          <a:latin typeface="+mn-lt"/>
                        </a:rPr>
                        <a:t>$20,000​</a:t>
                      </a:r>
                    </a:p>
                  </a:txBody>
                  <a:tcPr anchor="ctr">
                    <a:solidFill>
                      <a:schemeClr val="accent1"/>
                    </a:solidFill>
                  </a:tcPr>
                </a:tc>
                <a:tc>
                  <a:txBody>
                    <a:bodyPr/>
                    <a:lstStyle/>
                    <a:p>
                      <a:pPr algn="ctr" rtl="0" fontAlgn="base"/>
                      <a:r>
                        <a:rPr lang="en-US" sz="1000" b="0" i="0" dirty="0">
                          <a:solidFill>
                            <a:schemeClr val="bg1"/>
                          </a:solidFill>
                          <a:effectLst/>
                          <a:latin typeface="+mn-lt"/>
                        </a:rPr>
                        <a:t>$16,000​</a:t>
                      </a:r>
                    </a:p>
                  </a:txBody>
                  <a:tcPr anchor="ctr">
                    <a:solidFill>
                      <a:schemeClr val="accent1"/>
                    </a:solidFill>
                  </a:tcPr>
                </a:tc>
                <a:extLst>
                  <a:ext uri="{0D108BD9-81ED-4DB2-BD59-A6C34878D82A}">
                    <a16:rowId xmlns:a16="http://schemas.microsoft.com/office/drawing/2014/main" val="3635382780"/>
                  </a:ext>
                </a:extLst>
              </a:tr>
              <a:tr h="354489">
                <a:tc>
                  <a:txBody>
                    <a:bodyPr/>
                    <a:lstStyle/>
                    <a:p>
                      <a:pPr algn="ctr" rtl="0" fontAlgn="base"/>
                      <a:r>
                        <a:rPr lang="en-US" sz="1000" b="0" i="0" dirty="0">
                          <a:solidFill>
                            <a:schemeClr val="bg1"/>
                          </a:solidFill>
                          <a:effectLst/>
                          <a:latin typeface="+mn-lt"/>
                        </a:rPr>
                        <a:t>20XX​</a:t>
                      </a:r>
                    </a:p>
                  </a:txBody>
                  <a:tcPr marL="78782" marR="78782" marT="39391" marB="39391" anchor="ctr">
                    <a:solidFill>
                      <a:schemeClr val="accent1"/>
                    </a:solidFill>
                  </a:tcPr>
                </a:tc>
                <a:tc>
                  <a:txBody>
                    <a:bodyPr/>
                    <a:lstStyle/>
                    <a:p>
                      <a:pPr algn="ctr" rtl="0" fontAlgn="base"/>
                      <a:r>
                        <a:rPr lang="en-US" sz="1000" b="0" i="0" dirty="0">
                          <a:solidFill>
                            <a:schemeClr val="bg1"/>
                          </a:solidFill>
                          <a:effectLst/>
                          <a:latin typeface="+mn-lt"/>
                        </a:rPr>
                        <a:t>30​</a:t>
                      </a:r>
                    </a:p>
                  </a:txBody>
                  <a:tcPr anchor="ctr">
                    <a:solidFill>
                      <a:schemeClr val="accent1"/>
                    </a:solidFill>
                  </a:tcPr>
                </a:tc>
                <a:tc>
                  <a:txBody>
                    <a:bodyPr/>
                    <a:lstStyle/>
                    <a:p>
                      <a:pPr algn="ctr" rtl="0" fontAlgn="base"/>
                      <a:r>
                        <a:rPr lang="en-US" sz="1000" b="0" i="0" dirty="0">
                          <a:solidFill>
                            <a:schemeClr val="bg1"/>
                          </a:solidFill>
                          <a:effectLst/>
                          <a:latin typeface="+mn-lt"/>
                        </a:rPr>
                        <a:t>300​</a:t>
                      </a:r>
                    </a:p>
                  </a:txBody>
                  <a:tcPr anchor="ctr">
                    <a:solidFill>
                      <a:schemeClr val="accent1"/>
                    </a:solidFill>
                  </a:tcPr>
                </a:tc>
                <a:tc>
                  <a:txBody>
                    <a:bodyPr/>
                    <a:lstStyle/>
                    <a:p>
                      <a:pPr algn="ctr" rtl="0" fontAlgn="base"/>
                      <a:r>
                        <a:rPr lang="en-US" sz="1000" b="0" i="0" dirty="0">
                          <a:solidFill>
                            <a:schemeClr val="bg1"/>
                          </a:solidFill>
                          <a:effectLst/>
                          <a:latin typeface="+mn-lt"/>
                        </a:rPr>
                        <a:t>$30,000​</a:t>
                      </a:r>
                    </a:p>
                  </a:txBody>
                  <a:tcPr anchor="ctr">
                    <a:solidFill>
                      <a:schemeClr val="accent1"/>
                    </a:solidFill>
                  </a:tcPr>
                </a:tc>
                <a:tc>
                  <a:txBody>
                    <a:bodyPr/>
                    <a:lstStyle/>
                    <a:p>
                      <a:pPr algn="ctr" rtl="0" fontAlgn="base"/>
                      <a:r>
                        <a:rPr lang="en-US" sz="1000" b="0" i="0" dirty="0">
                          <a:solidFill>
                            <a:schemeClr val="bg1"/>
                          </a:solidFill>
                          <a:effectLst/>
                          <a:latin typeface="+mn-lt"/>
                        </a:rPr>
                        <a:t>$25,000​</a:t>
                      </a:r>
                    </a:p>
                  </a:txBody>
                  <a:tcPr anchor="ctr">
                    <a:solidFill>
                      <a:schemeClr val="accent1"/>
                    </a:solidFill>
                  </a:tcPr>
                </a:tc>
                <a:extLst>
                  <a:ext uri="{0D108BD9-81ED-4DB2-BD59-A6C34878D82A}">
                    <a16:rowId xmlns:a16="http://schemas.microsoft.com/office/drawing/2014/main" val="2282084003"/>
                  </a:ext>
                </a:extLst>
              </a:tr>
              <a:tr h="354489">
                <a:tc>
                  <a:txBody>
                    <a:bodyPr/>
                    <a:lstStyle/>
                    <a:p>
                      <a:pPr algn="ctr" rtl="0" fontAlgn="base"/>
                      <a:r>
                        <a:rPr lang="en-US" sz="1000" b="0" i="0" dirty="0">
                          <a:solidFill>
                            <a:schemeClr val="bg1"/>
                          </a:solidFill>
                          <a:effectLst/>
                          <a:latin typeface="+mn-lt"/>
                        </a:rPr>
                        <a:t>20XX​</a:t>
                      </a:r>
                    </a:p>
                  </a:txBody>
                  <a:tcPr marL="78782" marR="78782" marT="39391" marB="39391" anchor="ctr">
                    <a:solidFill>
                      <a:schemeClr val="accent1"/>
                    </a:solidFill>
                  </a:tcPr>
                </a:tc>
                <a:tc>
                  <a:txBody>
                    <a:bodyPr/>
                    <a:lstStyle/>
                    <a:p>
                      <a:pPr algn="ctr" rtl="0" fontAlgn="base"/>
                      <a:r>
                        <a:rPr lang="en-US" sz="1000" b="0" i="0" dirty="0">
                          <a:solidFill>
                            <a:schemeClr val="bg1"/>
                          </a:solidFill>
                          <a:effectLst/>
                          <a:latin typeface="+mn-lt"/>
                        </a:rPr>
                        <a:t>40​</a:t>
                      </a:r>
                    </a:p>
                  </a:txBody>
                  <a:tcPr anchor="ctr">
                    <a:solidFill>
                      <a:schemeClr val="accent1"/>
                    </a:solidFill>
                  </a:tcPr>
                </a:tc>
                <a:tc>
                  <a:txBody>
                    <a:bodyPr/>
                    <a:lstStyle/>
                    <a:p>
                      <a:pPr algn="ctr" rtl="0" fontAlgn="base"/>
                      <a:r>
                        <a:rPr lang="en-US" sz="1000" b="0" i="0" dirty="0">
                          <a:solidFill>
                            <a:schemeClr val="bg1"/>
                          </a:solidFill>
                          <a:effectLst/>
                          <a:latin typeface="+mn-lt"/>
                        </a:rPr>
                        <a:t>400​</a:t>
                      </a:r>
                    </a:p>
                  </a:txBody>
                  <a:tcPr anchor="ctr">
                    <a:solidFill>
                      <a:schemeClr val="accent1"/>
                    </a:solidFill>
                  </a:tcPr>
                </a:tc>
                <a:tc>
                  <a:txBody>
                    <a:bodyPr/>
                    <a:lstStyle/>
                    <a:p>
                      <a:pPr algn="ctr" rtl="0" fontAlgn="base"/>
                      <a:r>
                        <a:rPr lang="en-US" sz="1000" b="0" i="0" dirty="0">
                          <a:solidFill>
                            <a:schemeClr val="bg1"/>
                          </a:solidFill>
                          <a:effectLst/>
                          <a:latin typeface="+mn-lt"/>
                        </a:rPr>
                        <a:t>$40,000​</a:t>
                      </a:r>
                    </a:p>
                  </a:txBody>
                  <a:tcPr anchor="ctr">
                    <a:solidFill>
                      <a:schemeClr val="accent1"/>
                    </a:solidFill>
                  </a:tcPr>
                </a:tc>
                <a:tc>
                  <a:txBody>
                    <a:bodyPr/>
                    <a:lstStyle/>
                    <a:p>
                      <a:pPr algn="ctr" rtl="0" fontAlgn="base"/>
                      <a:r>
                        <a:rPr lang="en-US" sz="1000" b="0" i="0" dirty="0">
                          <a:solidFill>
                            <a:schemeClr val="bg1"/>
                          </a:solidFill>
                          <a:effectLst/>
                          <a:latin typeface="+mn-lt"/>
                        </a:rPr>
                        <a:t>$30,000​</a:t>
                      </a:r>
                    </a:p>
                  </a:txBody>
                  <a:tcPr anchor="ctr">
                    <a:solidFill>
                      <a:schemeClr val="accent1"/>
                    </a:solidFill>
                  </a:tcPr>
                </a:tc>
                <a:extLst>
                  <a:ext uri="{0D108BD9-81ED-4DB2-BD59-A6C34878D82A}">
                    <a16:rowId xmlns:a16="http://schemas.microsoft.com/office/drawing/2014/main" val="1849756459"/>
                  </a:ext>
                </a:extLst>
              </a:tr>
              <a:tr h="365727">
                <a:tc>
                  <a:txBody>
                    <a:bodyPr/>
                    <a:lstStyle/>
                    <a:p>
                      <a:pPr algn="ctr" rtl="0" fontAlgn="base"/>
                      <a:r>
                        <a:rPr lang="en-US" sz="1000" b="0" i="0" dirty="0">
                          <a:solidFill>
                            <a:schemeClr val="bg1"/>
                          </a:solidFill>
                          <a:effectLst/>
                          <a:latin typeface="+mn-lt"/>
                        </a:rPr>
                        <a:t>20XX​</a:t>
                      </a:r>
                    </a:p>
                  </a:txBody>
                  <a:tcPr marL="78782" marR="78782" marT="39391" marB="39391" anchor="ctr">
                    <a:solidFill>
                      <a:schemeClr val="accent1"/>
                    </a:solidFill>
                  </a:tcPr>
                </a:tc>
                <a:tc>
                  <a:txBody>
                    <a:bodyPr/>
                    <a:lstStyle/>
                    <a:p>
                      <a:pPr algn="ctr" rtl="0" fontAlgn="base"/>
                      <a:r>
                        <a:rPr lang="en-US" sz="1000" b="0" i="0" dirty="0">
                          <a:solidFill>
                            <a:schemeClr val="bg1"/>
                          </a:solidFill>
                          <a:effectLst/>
                          <a:latin typeface="+mn-lt"/>
                        </a:rPr>
                        <a:t>50​</a:t>
                      </a:r>
                    </a:p>
                  </a:txBody>
                  <a:tcPr anchor="ctr">
                    <a:solidFill>
                      <a:schemeClr val="accent1"/>
                    </a:solidFill>
                  </a:tcPr>
                </a:tc>
                <a:tc>
                  <a:txBody>
                    <a:bodyPr/>
                    <a:lstStyle/>
                    <a:p>
                      <a:pPr algn="ctr" rtl="0" fontAlgn="base"/>
                      <a:r>
                        <a:rPr lang="en-US" sz="1000" b="0" i="0" dirty="0">
                          <a:solidFill>
                            <a:schemeClr val="bg1"/>
                          </a:solidFill>
                          <a:effectLst/>
                          <a:latin typeface="+mn-lt"/>
                        </a:rPr>
                        <a:t>500​</a:t>
                      </a:r>
                    </a:p>
                  </a:txBody>
                  <a:tcPr anchor="ctr">
                    <a:solidFill>
                      <a:schemeClr val="accent1"/>
                    </a:solidFill>
                  </a:tcPr>
                </a:tc>
                <a:tc>
                  <a:txBody>
                    <a:bodyPr/>
                    <a:lstStyle/>
                    <a:p>
                      <a:pPr algn="ctr" rtl="0" fontAlgn="base"/>
                      <a:r>
                        <a:rPr lang="en-US" sz="1000" b="0" i="0" dirty="0">
                          <a:solidFill>
                            <a:schemeClr val="bg1"/>
                          </a:solidFill>
                          <a:effectLst/>
                          <a:latin typeface="+mn-lt"/>
                        </a:rPr>
                        <a:t>$50,000​</a:t>
                      </a:r>
                    </a:p>
                  </a:txBody>
                  <a:tcPr anchor="ctr">
                    <a:solidFill>
                      <a:schemeClr val="accent1"/>
                    </a:solidFill>
                  </a:tcPr>
                </a:tc>
                <a:tc>
                  <a:txBody>
                    <a:bodyPr/>
                    <a:lstStyle/>
                    <a:p>
                      <a:pPr algn="ctr" rtl="0" fontAlgn="base"/>
                      <a:r>
                        <a:rPr lang="en-US" sz="1000" b="0" i="0" dirty="0">
                          <a:solidFill>
                            <a:schemeClr val="bg1"/>
                          </a:solidFill>
                          <a:effectLst/>
                          <a:latin typeface="+mn-lt"/>
                        </a:rPr>
                        <a:t>$40,000​</a:t>
                      </a:r>
                    </a:p>
                  </a:txBody>
                  <a:tcPr anchor="ctr">
                    <a:solidFill>
                      <a:schemeClr val="accent1"/>
                    </a:solidFill>
                  </a:tcPr>
                </a:tc>
                <a:extLst>
                  <a:ext uri="{0D108BD9-81ED-4DB2-BD59-A6C34878D82A}">
                    <a16:rowId xmlns:a16="http://schemas.microsoft.com/office/drawing/2014/main" val="4151575269"/>
                  </a:ext>
                </a:extLst>
              </a:tr>
              <a:tr h="354489">
                <a:tc>
                  <a:txBody>
                    <a:bodyPr/>
                    <a:lstStyle/>
                    <a:p>
                      <a:pPr algn="ctr" rtl="0" fontAlgn="base"/>
                      <a:r>
                        <a:rPr lang="en-US" sz="1000" b="0" i="0" dirty="0">
                          <a:solidFill>
                            <a:schemeClr val="bg1"/>
                          </a:solidFill>
                          <a:effectLst/>
                          <a:latin typeface="+mn-lt"/>
                        </a:rPr>
                        <a:t>20XX</a:t>
                      </a:r>
                    </a:p>
                  </a:txBody>
                  <a:tcPr marL="78782" marR="78782" marT="39391" marB="39391" anchor="ctr">
                    <a:noFill/>
                  </a:tcPr>
                </a:tc>
                <a:tc>
                  <a:txBody>
                    <a:bodyPr/>
                    <a:lstStyle/>
                    <a:p>
                      <a:pPr algn="ctr" rtl="0" fontAlgn="base"/>
                      <a:r>
                        <a:rPr lang="en-US" sz="1000" b="0" i="0" dirty="0">
                          <a:solidFill>
                            <a:schemeClr val="bg1"/>
                          </a:solidFill>
                          <a:effectLst/>
                          <a:latin typeface="+mn-lt"/>
                        </a:rPr>
                        <a:t>10</a:t>
                      </a:r>
                    </a:p>
                  </a:txBody>
                  <a:tcPr anchor="ctr">
                    <a:noFill/>
                  </a:tcPr>
                </a:tc>
                <a:tc>
                  <a:txBody>
                    <a:bodyPr/>
                    <a:lstStyle/>
                    <a:p>
                      <a:pPr algn="ctr" rtl="0" fontAlgn="base"/>
                      <a:r>
                        <a:rPr lang="en-US" sz="1000" b="0" i="0" dirty="0">
                          <a:solidFill>
                            <a:schemeClr val="bg1"/>
                          </a:solidFill>
                          <a:effectLst/>
                          <a:latin typeface="+mn-lt"/>
                        </a:rPr>
                        <a:t>1100</a:t>
                      </a:r>
                    </a:p>
                  </a:txBody>
                  <a:tcPr anchor="ctr">
                    <a:noFill/>
                  </a:tcPr>
                </a:tc>
                <a:tc>
                  <a:txBody>
                    <a:bodyPr/>
                    <a:lstStyle/>
                    <a:p>
                      <a:pPr algn="ctr" rtl="0" fontAlgn="base"/>
                      <a:r>
                        <a:rPr lang="en-US" sz="1000" b="0" i="0" dirty="0">
                          <a:solidFill>
                            <a:schemeClr val="bg1"/>
                          </a:solidFill>
                          <a:effectLst/>
                          <a:latin typeface="+mn-lt"/>
                        </a:rPr>
                        <a:t>$10,000</a:t>
                      </a:r>
                    </a:p>
                  </a:txBody>
                  <a:tcPr anchor="ctr">
                    <a:noFill/>
                  </a:tcPr>
                </a:tc>
                <a:tc>
                  <a:txBody>
                    <a:bodyPr/>
                    <a:lstStyle/>
                    <a:p>
                      <a:pPr algn="ctr" rtl="0" fontAlgn="base"/>
                      <a:r>
                        <a:rPr lang="en-US" sz="1000" b="0" i="0" dirty="0">
                          <a:solidFill>
                            <a:schemeClr val="bg1"/>
                          </a:solidFill>
                          <a:effectLst/>
                          <a:latin typeface="+mn-lt"/>
                        </a:rPr>
                        <a:t>$7,000</a:t>
                      </a:r>
                    </a:p>
                  </a:txBody>
                  <a:tcPr anchor="ctr">
                    <a:noFill/>
                  </a:tcPr>
                </a:tc>
                <a:extLst>
                  <a:ext uri="{0D108BD9-81ED-4DB2-BD59-A6C34878D82A}">
                    <a16:rowId xmlns:a16="http://schemas.microsoft.com/office/drawing/2014/main" val="3550227705"/>
                  </a:ext>
                </a:extLst>
              </a:tr>
            </a:tbl>
          </a:graphicData>
        </a:graphic>
      </p:graphicFrame>
      <p:sp>
        <p:nvSpPr>
          <p:cNvPr id="9" name="Text Placeholder 8">
            <a:extLst>
              <a:ext uri="{FF2B5EF4-FFF2-40B4-BE49-F238E27FC236}">
                <a16:creationId xmlns:a16="http://schemas.microsoft.com/office/drawing/2014/main" id="{25508E97-4AAC-4B93-BC54-AFF59B214CF8}"/>
              </a:ext>
            </a:extLst>
          </p:cNvPr>
          <p:cNvSpPr>
            <a:spLocks noGrp="1"/>
          </p:cNvSpPr>
          <p:nvPr>
            <p:ph type="body" sz="quarter" idx="25"/>
          </p:nvPr>
        </p:nvSpPr>
        <p:spPr/>
        <p:txBody>
          <a:bodyPr/>
          <a:lstStyle/>
          <a:p>
            <a:r>
              <a:rPr lang="en-US" dirty="0"/>
              <a:t>Revenue by year</a:t>
            </a:r>
          </a:p>
        </p:txBody>
      </p:sp>
      <p:sp>
        <p:nvSpPr>
          <p:cNvPr id="778" name="Footer Placeholder 777">
            <a:extLst>
              <a:ext uri="{FF2B5EF4-FFF2-40B4-BE49-F238E27FC236}">
                <a16:creationId xmlns:a16="http://schemas.microsoft.com/office/drawing/2014/main" id="{19834C9A-0F33-41A0-87C5-895769CD72E5}"/>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779" name="Slide Number Placeholder 778">
            <a:extLst>
              <a:ext uri="{FF2B5EF4-FFF2-40B4-BE49-F238E27FC236}">
                <a16:creationId xmlns:a16="http://schemas.microsoft.com/office/drawing/2014/main" id="{766B8C96-025A-4125-B64A-B90AECE1DA24}"/>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28</a:t>
            </a:fld>
            <a:endParaRPr lang="en-US" dirty="0"/>
          </a:p>
        </p:txBody>
      </p:sp>
      <p:sp>
        <p:nvSpPr>
          <p:cNvPr id="960" name="Date Placeholder 959">
            <a:extLst>
              <a:ext uri="{FF2B5EF4-FFF2-40B4-BE49-F238E27FC236}">
                <a16:creationId xmlns:a16="http://schemas.microsoft.com/office/drawing/2014/main" id="{AA069620-EBBB-45EF-B222-22B45D475FE0}"/>
              </a:ext>
            </a:extLst>
          </p:cNvPr>
          <p:cNvSpPr>
            <a:spLocks noGrp="1"/>
          </p:cNvSpPr>
          <p:nvPr>
            <p:ph type="dt" sz="half" idx="2"/>
          </p:nvPr>
        </p:nvSpPr>
        <p:spPr>
          <a:xfrm rot="5400000">
            <a:off x="10595991" y="5074920"/>
            <a:ext cx="2647667" cy="365125"/>
          </a:xfrm>
        </p:spPr>
        <p:txBody>
          <a:bodyPr/>
          <a:lstStyle/>
          <a:p>
            <a:r>
              <a:rPr lang="en-US" dirty="0"/>
              <a:t>May 21, 20XX</a:t>
            </a:r>
          </a:p>
        </p:txBody>
      </p:sp>
      <p:graphicFrame>
        <p:nvGraphicFramePr>
          <p:cNvPr id="30" name="Content Placeholder 13" descr="Chart">
            <a:extLst>
              <a:ext uri="{FF2B5EF4-FFF2-40B4-BE49-F238E27FC236}">
                <a16:creationId xmlns:a16="http://schemas.microsoft.com/office/drawing/2014/main" id="{776AF5D3-23C6-406C-884A-E5C415BD94A2}"/>
              </a:ext>
            </a:extLst>
          </p:cNvPr>
          <p:cNvGraphicFramePr>
            <a:graphicFrameLocks noGrp="1"/>
          </p:cNvGraphicFramePr>
          <p:nvPr>
            <p:ph sz="quarter" idx="33"/>
            <p:extLst>
              <p:ext uri="{D42A27DB-BD31-4B8C-83A1-F6EECF244321}">
                <p14:modId xmlns:p14="http://schemas.microsoft.com/office/powerpoint/2010/main" val="800023400"/>
              </p:ext>
            </p:extLst>
          </p:nvPr>
        </p:nvGraphicFramePr>
        <p:xfrm>
          <a:off x="5980176" y="3333749"/>
          <a:ext cx="4999580" cy="300014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383992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1" name="Title 520">
            <a:extLst>
              <a:ext uri="{FF2B5EF4-FFF2-40B4-BE49-F238E27FC236}">
                <a16:creationId xmlns:a16="http://schemas.microsoft.com/office/drawing/2014/main" id="{75E89A79-8045-461F-B701-875D0FD4C844}"/>
              </a:ext>
            </a:extLst>
          </p:cNvPr>
          <p:cNvSpPr>
            <a:spLocks noGrp="1"/>
          </p:cNvSpPr>
          <p:nvPr>
            <p:ph type="title"/>
          </p:nvPr>
        </p:nvSpPr>
        <p:spPr>
          <a:xfrm>
            <a:off x="681698" y="512299"/>
            <a:ext cx="10515600" cy="727388"/>
          </a:xfrm>
        </p:spPr>
        <p:txBody>
          <a:bodyPr/>
          <a:lstStyle/>
          <a:p>
            <a:r>
              <a:rPr lang="en-US" noProof="0" dirty="0"/>
              <a:t>Two-year action plan</a:t>
            </a:r>
            <a:endParaRPr lang="en-US" dirty="0"/>
          </a:p>
        </p:txBody>
      </p:sp>
      <p:sp>
        <p:nvSpPr>
          <p:cNvPr id="265" name="Text Placeholder 264">
            <a:extLst>
              <a:ext uri="{FF2B5EF4-FFF2-40B4-BE49-F238E27FC236}">
                <a16:creationId xmlns:a16="http://schemas.microsoft.com/office/drawing/2014/main" id="{80DEB6D2-1B7D-4DB3-B668-8D4711ADFCFC}"/>
              </a:ext>
            </a:extLst>
          </p:cNvPr>
          <p:cNvSpPr>
            <a:spLocks noGrp="1"/>
          </p:cNvSpPr>
          <p:nvPr>
            <p:ph type="body" sz="quarter" idx="43"/>
          </p:nvPr>
        </p:nvSpPr>
        <p:spPr>
          <a:xfrm>
            <a:off x="1992423" y="1780403"/>
            <a:ext cx="1440088" cy="586248"/>
          </a:xfrm>
        </p:spPr>
        <p:txBody>
          <a:bodyPr/>
          <a:lstStyle/>
          <a:p>
            <a:r>
              <a:rPr lang="en-ZA" dirty="0"/>
              <a:t>Draft blueprints​</a:t>
            </a:r>
          </a:p>
        </p:txBody>
      </p:sp>
      <p:sp>
        <p:nvSpPr>
          <p:cNvPr id="359" name="Text Placeholder 358">
            <a:extLst>
              <a:ext uri="{FF2B5EF4-FFF2-40B4-BE49-F238E27FC236}">
                <a16:creationId xmlns:a16="http://schemas.microsoft.com/office/drawing/2014/main" id="{24201780-B905-4CC0-A002-E052C967096B}"/>
              </a:ext>
            </a:extLst>
          </p:cNvPr>
          <p:cNvSpPr>
            <a:spLocks noGrp="1"/>
          </p:cNvSpPr>
          <p:nvPr>
            <p:ph type="body" sz="quarter" idx="44"/>
          </p:nvPr>
        </p:nvSpPr>
        <p:spPr>
          <a:xfrm>
            <a:off x="4360668" y="1780403"/>
            <a:ext cx="1440088" cy="586248"/>
          </a:xfrm>
        </p:spPr>
        <p:txBody>
          <a:bodyPr/>
          <a:lstStyle/>
          <a:p>
            <a:r>
              <a:rPr lang="en-ZA" dirty="0"/>
              <a:t>Run focus groups</a:t>
            </a:r>
            <a:r>
              <a:rPr lang="en-US" dirty="0"/>
              <a:t>​</a:t>
            </a:r>
          </a:p>
        </p:txBody>
      </p:sp>
      <p:sp>
        <p:nvSpPr>
          <p:cNvPr id="360" name="Text Placeholder 359">
            <a:extLst>
              <a:ext uri="{FF2B5EF4-FFF2-40B4-BE49-F238E27FC236}">
                <a16:creationId xmlns:a16="http://schemas.microsoft.com/office/drawing/2014/main" id="{21E19E01-1E76-46A1-BFDD-F02550302CAB}"/>
              </a:ext>
            </a:extLst>
          </p:cNvPr>
          <p:cNvSpPr>
            <a:spLocks noGrp="1"/>
          </p:cNvSpPr>
          <p:nvPr>
            <p:ph type="body" sz="quarter" idx="45"/>
          </p:nvPr>
        </p:nvSpPr>
        <p:spPr>
          <a:xfrm>
            <a:off x="8307743" y="1780403"/>
            <a:ext cx="1440088" cy="586248"/>
          </a:xfrm>
        </p:spPr>
        <p:txBody>
          <a:bodyPr/>
          <a:lstStyle/>
          <a:p>
            <a:r>
              <a:rPr lang="en-ZA" dirty="0"/>
              <a:t>Gather feedback​</a:t>
            </a:r>
          </a:p>
        </p:txBody>
      </p:sp>
      <p:sp>
        <p:nvSpPr>
          <p:cNvPr id="117" name="Text Placeholder 116">
            <a:extLst>
              <a:ext uri="{FF2B5EF4-FFF2-40B4-BE49-F238E27FC236}">
                <a16:creationId xmlns:a16="http://schemas.microsoft.com/office/drawing/2014/main" id="{E7989F67-1903-4A19-A106-F0EF1A1F5095}"/>
              </a:ext>
            </a:extLst>
          </p:cNvPr>
          <p:cNvSpPr>
            <a:spLocks noGrp="1"/>
          </p:cNvSpPr>
          <p:nvPr>
            <p:ph type="body" sz="quarter" idx="41"/>
          </p:nvPr>
        </p:nvSpPr>
        <p:spPr>
          <a:xfrm>
            <a:off x="505322" y="2436036"/>
            <a:ext cx="1194201" cy="501726"/>
          </a:xfrm>
        </p:spPr>
        <p:txBody>
          <a:bodyPr/>
          <a:lstStyle/>
          <a:p>
            <a:r>
              <a:rPr lang="en-US" dirty="0"/>
              <a:t>20XX</a:t>
            </a:r>
          </a:p>
        </p:txBody>
      </p:sp>
      <p:sp>
        <p:nvSpPr>
          <p:cNvPr id="21" name="Text Placeholder 20">
            <a:extLst>
              <a:ext uri="{FF2B5EF4-FFF2-40B4-BE49-F238E27FC236}">
                <a16:creationId xmlns:a16="http://schemas.microsoft.com/office/drawing/2014/main" id="{136CD9B0-0D33-483A-8178-E8D42A035C20}"/>
              </a:ext>
            </a:extLst>
          </p:cNvPr>
          <p:cNvSpPr>
            <a:spLocks noGrp="1"/>
          </p:cNvSpPr>
          <p:nvPr>
            <p:ph type="body" sz="quarter" idx="17"/>
          </p:nvPr>
        </p:nvSpPr>
        <p:spPr>
          <a:xfrm>
            <a:off x="1675402" y="2774313"/>
            <a:ext cx="495300" cy="904490"/>
          </a:xfrm>
        </p:spPr>
        <p:txBody>
          <a:bodyPr/>
          <a:lstStyle/>
          <a:p>
            <a:r>
              <a:rPr lang="en-US" dirty="0"/>
              <a:t>Jan</a:t>
            </a:r>
          </a:p>
        </p:txBody>
      </p:sp>
      <p:sp>
        <p:nvSpPr>
          <p:cNvPr id="22" name="Text Placeholder 21">
            <a:extLst>
              <a:ext uri="{FF2B5EF4-FFF2-40B4-BE49-F238E27FC236}">
                <a16:creationId xmlns:a16="http://schemas.microsoft.com/office/drawing/2014/main" id="{2C9AC3EB-BB29-45E4-B0F6-57C288376F89}"/>
              </a:ext>
            </a:extLst>
          </p:cNvPr>
          <p:cNvSpPr>
            <a:spLocks noGrp="1"/>
          </p:cNvSpPr>
          <p:nvPr>
            <p:ph type="body" sz="quarter" idx="18"/>
          </p:nvPr>
        </p:nvSpPr>
        <p:spPr>
          <a:xfrm>
            <a:off x="2464817" y="2774313"/>
            <a:ext cx="495300" cy="904490"/>
          </a:xfrm>
        </p:spPr>
        <p:txBody>
          <a:bodyPr/>
          <a:lstStyle/>
          <a:p>
            <a:r>
              <a:rPr lang="en-US" dirty="0"/>
              <a:t>Feb</a:t>
            </a:r>
          </a:p>
        </p:txBody>
      </p:sp>
      <p:sp>
        <p:nvSpPr>
          <p:cNvPr id="23" name="Text Placeholder 22">
            <a:extLst>
              <a:ext uri="{FF2B5EF4-FFF2-40B4-BE49-F238E27FC236}">
                <a16:creationId xmlns:a16="http://schemas.microsoft.com/office/drawing/2014/main" id="{2659488C-2AB1-41CD-81A6-2CB1D89A0C27}"/>
              </a:ext>
            </a:extLst>
          </p:cNvPr>
          <p:cNvSpPr>
            <a:spLocks noGrp="1"/>
          </p:cNvSpPr>
          <p:nvPr>
            <p:ph type="body" sz="quarter" idx="19"/>
          </p:nvPr>
        </p:nvSpPr>
        <p:spPr>
          <a:xfrm>
            <a:off x="3254232" y="2774313"/>
            <a:ext cx="495300" cy="904490"/>
          </a:xfrm>
        </p:spPr>
        <p:txBody>
          <a:bodyPr/>
          <a:lstStyle/>
          <a:p>
            <a:r>
              <a:rPr lang="en-US" dirty="0"/>
              <a:t>Mar</a:t>
            </a:r>
          </a:p>
        </p:txBody>
      </p:sp>
      <p:sp>
        <p:nvSpPr>
          <p:cNvPr id="24" name="Text Placeholder 23">
            <a:extLst>
              <a:ext uri="{FF2B5EF4-FFF2-40B4-BE49-F238E27FC236}">
                <a16:creationId xmlns:a16="http://schemas.microsoft.com/office/drawing/2014/main" id="{A43C4ED9-1027-445A-A826-A807CFC08742}"/>
              </a:ext>
            </a:extLst>
          </p:cNvPr>
          <p:cNvSpPr>
            <a:spLocks noGrp="1"/>
          </p:cNvSpPr>
          <p:nvPr>
            <p:ph type="body" sz="quarter" idx="20"/>
          </p:nvPr>
        </p:nvSpPr>
        <p:spPr>
          <a:xfrm>
            <a:off x="4043647" y="2774313"/>
            <a:ext cx="495300" cy="904490"/>
          </a:xfrm>
        </p:spPr>
        <p:txBody>
          <a:bodyPr/>
          <a:lstStyle/>
          <a:p>
            <a:r>
              <a:rPr lang="en-US" dirty="0"/>
              <a:t>Apr</a:t>
            </a:r>
          </a:p>
        </p:txBody>
      </p:sp>
      <p:sp>
        <p:nvSpPr>
          <p:cNvPr id="25" name="Text Placeholder 24">
            <a:extLst>
              <a:ext uri="{FF2B5EF4-FFF2-40B4-BE49-F238E27FC236}">
                <a16:creationId xmlns:a16="http://schemas.microsoft.com/office/drawing/2014/main" id="{B09EB51E-092D-4C97-B81F-91EF721ED808}"/>
              </a:ext>
            </a:extLst>
          </p:cNvPr>
          <p:cNvSpPr>
            <a:spLocks noGrp="1"/>
          </p:cNvSpPr>
          <p:nvPr>
            <p:ph type="body" sz="quarter" idx="21"/>
          </p:nvPr>
        </p:nvSpPr>
        <p:spPr>
          <a:xfrm>
            <a:off x="4833062" y="2774313"/>
            <a:ext cx="495300" cy="904490"/>
          </a:xfrm>
        </p:spPr>
        <p:txBody>
          <a:bodyPr/>
          <a:lstStyle/>
          <a:p>
            <a:r>
              <a:rPr lang="en-US" dirty="0"/>
              <a:t>May</a:t>
            </a:r>
          </a:p>
        </p:txBody>
      </p:sp>
      <p:sp>
        <p:nvSpPr>
          <p:cNvPr id="26" name="Text Placeholder 25">
            <a:extLst>
              <a:ext uri="{FF2B5EF4-FFF2-40B4-BE49-F238E27FC236}">
                <a16:creationId xmlns:a16="http://schemas.microsoft.com/office/drawing/2014/main" id="{9CA707E6-1153-42ED-B68A-B36B00A4FA64}"/>
              </a:ext>
            </a:extLst>
          </p:cNvPr>
          <p:cNvSpPr>
            <a:spLocks noGrp="1"/>
          </p:cNvSpPr>
          <p:nvPr>
            <p:ph type="body" sz="quarter" idx="22"/>
          </p:nvPr>
        </p:nvSpPr>
        <p:spPr>
          <a:xfrm>
            <a:off x="5622477" y="2774313"/>
            <a:ext cx="495300" cy="904490"/>
          </a:xfrm>
        </p:spPr>
        <p:txBody>
          <a:bodyPr/>
          <a:lstStyle/>
          <a:p>
            <a:r>
              <a:rPr lang="en-US" dirty="0"/>
              <a:t>Jun</a:t>
            </a:r>
          </a:p>
        </p:txBody>
      </p:sp>
      <p:sp>
        <p:nvSpPr>
          <p:cNvPr id="27" name="Text Placeholder 26">
            <a:extLst>
              <a:ext uri="{FF2B5EF4-FFF2-40B4-BE49-F238E27FC236}">
                <a16:creationId xmlns:a16="http://schemas.microsoft.com/office/drawing/2014/main" id="{4EB230FD-A423-4C1B-A131-826E8FDF873B}"/>
              </a:ext>
            </a:extLst>
          </p:cNvPr>
          <p:cNvSpPr>
            <a:spLocks noGrp="1"/>
          </p:cNvSpPr>
          <p:nvPr>
            <p:ph type="body" sz="quarter" idx="23"/>
          </p:nvPr>
        </p:nvSpPr>
        <p:spPr>
          <a:xfrm>
            <a:off x="6411892" y="2774313"/>
            <a:ext cx="495300" cy="904490"/>
          </a:xfrm>
        </p:spPr>
        <p:txBody>
          <a:bodyPr/>
          <a:lstStyle/>
          <a:p>
            <a:r>
              <a:rPr lang="en-US" dirty="0"/>
              <a:t>Jul</a:t>
            </a:r>
          </a:p>
        </p:txBody>
      </p:sp>
      <p:sp>
        <p:nvSpPr>
          <p:cNvPr id="28" name="Text Placeholder 27">
            <a:extLst>
              <a:ext uri="{FF2B5EF4-FFF2-40B4-BE49-F238E27FC236}">
                <a16:creationId xmlns:a16="http://schemas.microsoft.com/office/drawing/2014/main" id="{1A709C7F-A89A-4221-A69B-D39EE05158CC}"/>
              </a:ext>
            </a:extLst>
          </p:cNvPr>
          <p:cNvSpPr>
            <a:spLocks noGrp="1"/>
          </p:cNvSpPr>
          <p:nvPr>
            <p:ph type="body" sz="quarter" idx="24"/>
          </p:nvPr>
        </p:nvSpPr>
        <p:spPr>
          <a:xfrm>
            <a:off x="7201307" y="2774313"/>
            <a:ext cx="495300" cy="904490"/>
          </a:xfrm>
        </p:spPr>
        <p:txBody>
          <a:bodyPr/>
          <a:lstStyle/>
          <a:p>
            <a:r>
              <a:rPr lang="en-US" dirty="0"/>
              <a:t>Aug</a:t>
            </a:r>
          </a:p>
        </p:txBody>
      </p:sp>
      <p:sp>
        <p:nvSpPr>
          <p:cNvPr id="29" name="Text Placeholder 28">
            <a:extLst>
              <a:ext uri="{FF2B5EF4-FFF2-40B4-BE49-F238E27FC236}">
                <a16:creationId xmlns:a16="http://schemas.microsoft.com/office/drawing/2014/main" id="{0D50A79D-B5A3-4958-881E-84CCD4C0424D}"/>
              </a:ext>
            </a:extLst>
          </p:cNvPr>
          <p:cNvSpPr>
            <a:spLocks noGrp="1"/>
          </p:cNvSpPr>
          <p:nvPr>
            <p:ph type="body" sz="quarter" idx="25"/>
          </p:nvPr>
        </p:nvSpPr>
        <p:spPr>
          <a:xfrm>
            <a:off x="7990722" y="2774313"/>
            <a:ext cx="495300" cy="904490"/>
          </a:xfrm>
        </p:spPr>
        <p:txBody>
          <a:bodyPr/>
          <a:lstStyle/>
          <a:p>
            <a:r>
              <a:rPr lang="en-US" dirty="0"/>
              <a:t>Sep</a:t>
            </a:r>
          </a:p>
        </p:txBody>
      </p:sp>
      <p:sp>
        <p:nvSpPr>
          <p:cNvPr id="30" name="Text Placeholder 29">
            <a:extLst>
              <a:ext uri="{FF2B5EF4-FFF2-40B4-BE49-F238E27FC236}">
                <a16:creationId xmlns:a16="http://schemas.microsoft.com/office/drawing/2014/main" id="{D1B929E5-2D2A-44DA-AF7C-A69B7C449A93}"/>
              </a:ext>
            </a:extLst>
          </p:cNvPr>
          <p:cNvSpPr>
            <a:spLocks noGrp="1"/>
          </p:cNvSpPr>
          <p:nvPr>
            <p:ph type="body" sz="quarter" idx="26"/>
          </p:nvPr>
        </p:nvSpPr>
        <p:spPr>
          <a:xfrm>
            <a:off x="8780137" y="2774313"/>
            <a:ext cx="495300" cy="904490"/>
          </a:xfrm>
        </p:spPr>
        <p:txBody>
          <a:bodyPr/>
          <a:lstStyle/>
          <a:p>
            <a:r>
              <a:rPr lang="en-US" dirty="0"/>
              <a:t>Oct</a:t>
            </a:r>
          </a:p>
        </p:txBody>
      </p:sp>
      <p:sp>
        <p:nvSpPr>
          <p:cNvPr id="31" name="Text Placeholder 30">
            <a:extLst>
              <a:ext uri="{FF2B5EF4-FFF2-40B4-BE49-F238E27FC236}">
                <a16:creationId xmlns:a16="http://schemas.microsoft.com/office/drawing/2014/main" id="{200D9E81-7ACC-48D9-B066-8DB4664FF81C}"/>
              </a:ext>
            </a:extLst>
          </p:cNvPr>
          <p:cNvSpPr>
            <a:spLocks noGrp="1"/>
          </p:cNvSpPr>
          <p:nvPr>
            <p:ph type="body" sz="quarter" idx="27"/>
          </p:nvPr>
        </p:nvSpPr>
        <p:spPr>
          <a:xfrm>
            <a:off x="9569552" y="2774313"/>
            <a:ext cx="495300" cy="904490"/>
          </a:xfrm>
        </p:spPr>
        <p:txBody>
          <a:bodyPr/>
          <a:lstStyle/>
          <a:p>
            <a:r>
              <a:rPr lang="en-US" dirty="0"/>
              <a:t>Nov</a:t>
            </a:r>
          </a:p>
        </p:txBody>
      </p:sp>
      <p:sp>
        <p:nvSpPr>
          <p:cNvPr id="32" name="Text Placeholder 31">
            <a:extLst>
              <a:ext uri="{FF2B5EF4-FFF2-40B4-BE49-F238E27FC236}">
                <a16:creationId xmlns:a16="http://schemas.microsoft.com/office/drawing/2014/main" id="{59EF5B5B-BF97-4209-AF1D-A811D2A5ABE7}"/>
              </a:ext>
            </a:extLst>
          </p:cNvPr>
          <p:cNvSpPr>
            <a:spLocks noGrp="1"/>
          </p:cNvSpPr>
          <p:nvPr>
            <p:ph type="body" sz="quarter" idx="28"/>
          </p:nvPr>
        </p:nvSpPr>
        <p:spPr>
          <a:xfrm>
            <a:off x="10358963" y="2774313"/>
            <a:ext cx="495300" cy="904490"/>
          </a:xfrm>
        </p:spPr>
        <p:txBody>
          <a:bodyPr/>
          <a:lstStyle/>
          <a:p>
            <a:r>
              <a:rPr lang="en-US" dirty="0"/>
              <a:t>Dec</a:t>
            </a:r>
          </a:p>
        </p:txBody>
      </p:sp>
      <p:sp>
        <p:nvSpPr>
          <p:cNvPr id="564" name="Text Placeholder 563">
            <a:extLst>
              <a:ext uri="{FF2B5EF4-FFF2-40B4-BE49-F238E27FC236}">
                <a16:creationId xmlns:a16="http://schemas.microsoft.com/office/drawing/2014/main" id="{F2B336D5-ADE1-457B-B99D-F7EC2A4A3116}"/>
              </a:ext>
            </a:extLst>
          </p:cNvPr>
          <p:cNvSpPr>
            <a:spLocks noGrp="1"/>
          </p:cNvSpPr>
          <p:nvPr>
            <p:ph type="body" sz="quarter" idx="46"/>
          </p:nvPr>
        </p:nvSpPr>
        <p:spPr>
          <a:xfrm>
            <a:off x="1992423" y="3563114"/>
            <a:ext cx="1440088" cy="586248"/>
          </a:xfrm>
        </p:spPr>
        <p:txBody>
          <a:bodyPr/>
          <a:lstStyle/>
          <a:p>
            <a:r>
              <a:rPr lang="en-ZA" dirty="0"/>
              <a:t>Test design​</a:t>
            </a:r>
          </a:p>
        </p:txBody>
      </p:sp>
      <p:sp>
        <p:nvSpPr>
          <p:cNvPr id="565" name="Text Placeholder 564">
            <a:extLst>
              <a:ext uri="{FF2B5EF4-FFF2-40B4-BE49-F238E27FC236}">
                <a16:creationId xmlns:a16="http://schemas.microsoft.com/office/drawing/2014/main" id="{D6884773-025A-4056-9120-967A7484E1F4}"/>
              </a:ext>
            </a:extLst>
          </p:cNvPr>
          <p:cNvSpPr>
            <a:spLocks noGrp="1"/>
          </p:cNvSpPr>
          <p:nvPr>
            <p:ph type="body" sz="quarter" idx="47"/>
          </p:nvPr>
        </p:nvSpPr>
        <p:spPr>
          <a:xfrm>
            <a:off x="5939498" y="3563114"/>
            <a:ext cx="1440088" cy="586248"/>
          </a:xfrm>
        </p:spPr>
        <p:txBody>
          <a:bodyPr/>
          <a:lstStyle/>
          <a:p>
            <a:r>
              <a:rPr lang="en-ZA" dirty="0"/>
              <a:t>Launch design​</a:t>
            </a:r>
          </a:p>
        </p:txBody>
      </p:sp>
      <p:sp>
        <p:nvSpPr>
          <p:cNvPr id="566" name="Text Placeholder 565">
            <a:extLst>
              <a:ext uri="{FF2B5EF4-FFF2-40B4-BE49-F238E27FC236}">
                <a16:creationId xmlns:a16="http://schemas.microsoft.com/office/drawing/2014/main" id="{FBD2A640-DB0A-44EA-AC04-32643D22EEFA}"/>
              </a:ext>
            </a:extLst>
          </p:cNvPr>
          <p:cNvSpPr>
            <a:spLocks noGrp="1"/>
          </p:cNvSpPr>
          <p:nvPr>
            <p:ph type="body" sz="quarter" idx="48"/>
          </p:nvPr>
        </p:nvSpPr>
        <p:spPr>
          <a:xfrm>
            <a:off x="9886573" y="3563114"/>
            <a:ext cx="1440088" cy="586248"/>
          </a:xfrm>
        </p:spPr>
        <p:txBody>
          <a:bodyPr/>
          <a:lstStyle/>
          <a:p>
            <a:r>
              <a:rPr lang="en-ZA" dirty="0"/>
              <a:t>Deliver to client</a:t>
            </a:r>
          </a:p>
        </p:txBody>
      </p:sp>
      <p:sp>
        <p:nvSpPr>
          <p:cNvPr id="118" name="Text Placeholder 117">
            <a:extLst>
              <a:ext uri="{FF2B5EF4-FFF2-40B4-BE49-F238E27FC236}">
                <a16:creationId xmlns:a16="http://schemas.microsoft.com/office/drawing/2014/main" id="{81ABC74D-88CC-4A76-8A8D-F81C078BE9F5}"/>
              </a:ext>
            </a:extLst>
          </p:cNvPr>
          <p:cNvSpPr>
            <a:spLocks noGrp="1"/>
          </p:cNvSpPr>
          <p:nvPr>
            <p:ph type="body" sz="quarter" idx="42"/>
          </p:nvPr>
        </p:nvSpPr>
        <p:spPr>
          <a:xfrm>
            <a:off x="505322" y="4134112"/>
            <a:ext cx="1194201" cy="501726"/>
          </a:xfrm>
        </p:spPr>
        <p:txBody>
          <a:bodyPr/>
          <a:lstStyle/>
          <a:p>
            <a:r>
              <a:rPr lang="en-US" dirty="0"/>
              <a:t>20XX</a:t>
            </a:r>
          </a:p>
        </p:txBody>
      </p:sp>
      <p:sp>
        <p:nvSpPr>
          <p:cNvPr id="49" name="Text Placeholder 48">
            <a:extLst>
              <a:ext uri="{FF2B5EF4-FFF2-40B4-BE49-F238E27FC236}">
                <a16:creationId xmlns:a16="http://schemas.microsoft.com/office/drawing/2014/main" id="{BE507CAC-2AEA-4E98-917E-58DA9BF7F0EA}"/>
              </a:ext>
            </a:extLst>
          </p:cNvPr>
          <p:cNvSpPr>
            <a:spLocks noGrp="1"/>
          </p:cNvSpPr>
          <p:nvPr>
            <p:ph type="body" sz="quarter" idx="29"/>
          </p:nvPr>
        </p:nvSpPr>
        <p:spPr>
          <a:xfrm>
            <a:off x="1675402" y="4476140"/>
            <a:ext cx="495300" cy="904490"/>
          </a:xfrm>
        </p:spPr>
        <p:txBody>
          <a:bodyPr/>
          <a:lstStyle/>
          <a:p>
            <a:r>
              <a:rPr lang="en-US" dirty="0"/>
              <a:t>Jan</a:t>
            </a:r>
          </a:p>
        </p:txBody>
      </p:sp>
      <p:sp>
        <p:nvSpPr>
          <p:cNvPr id="50" name="Text Placeholder 49">
            <a:extLst>
              <a:ext uri="{FF2B5EF4-FFF2-40B4-BE49-F238E27FC236}">
                <a16:creationId xmlns:a16="http://schemas.microsoft.com/office/drawing/2014/main" id="{FBCFD3EC-BE47-440E-A3D2-19921F772FEA}"/>
              </a:ext>
            </a:extLst>
          </p:cNvPr>
          <p:cNvSpPr>
            <a:spLocks noGrp="1"/>
          </p:cNvSpPr>
          <p:nvPr>
            <p:ph type="body" sz="quarter" idx="30"/>
          </p:nvPr>
        </p:nvSpPr>
        <p:spPr>
          <a:xfrm>
            <a:off x="2464817" y="4476140"/>
            <a:ext cx="495300" cy="904490"/>
          </a:xfrm>
        </p:spPr>
        <p:txBody>
          <a:bodyPr/>
          <a:lstStyle/>
          <a:p>
            <a:r>
              <a:rPr lang="en-US" dirty="0"/>
              <a:t>Feb</a:t>
            </a:r>
          </a:p>
        </p:txBody>
      </p:sp>
      <p:sp>
        <p:nvSpPr>
          <p:cNvPr id="51" name="Text Placeholder 50">
            <a:extLst>
              <a:ext uri="{FF2B5EF4-FFF2-40B4-BE49-F238E27FC236}">
                <a16:creationId xmlns:a16="http://schemas.microsoft.com/office/drawing/2014/main" id="{CB05F6D6-4A56-4230-99DC-8FC74BBA428B}"/>
              </a:ext>
            </a:extLst>
          </p:cNvPr>
          <p:cNvSpPr>
            <a:spLocks noGrp="1"/>
          </p:cNvSpPr>
          <p:nvPr>
            <p:ph type="body" sz="quarter" idx="31"/>
          </p:nvPr>
        </p:nvSpPr>
        <p:spPr>
          <a:xfrm>
            <a:off x="3254232" y="4476140"/>
            <a:ext cx="495300" cy="904490"/>
          </a:xfrm>
        </p:spPr>
        <p:txBody>
          <a:bodyPr/>
          <a:lstStyle/>
          <a:p>
            <a:r>
              <a:rPr lang="en-US" dirty="0"/>
              <a:t>Mar</a:t>
            </a:r>
          </a:p>
        </p:txBody>
      </p:sp>
      <p:sp>
        <p:nvSpPr>
          <p:cNvPr id="52" name="Text Placeholder 51">
            <a:extLst>
              <a:ext uri="{FF2B5EF4-FFF2-40B4-BE49-F238E27FC236}">
                <a16:creationId xmlns:a16="http://schemas.microsoft.com/office/drawing/2014/main" id="{F3BC8B38-4447-462E-9B98-085EEB3DF771}"/>
              </a:ext>
            </a:extLst>
          </p:cNvPr>
          <p:cNvSpPr>
            <a:spLocks noGrp="1"/>
          </p:cNvSpPr>
          <p:nvPr>
            <p:ph type="body" sz="quarter" idx="32"/>
          </p:nvPr>
        </p:nvSpPr>
        <p:spPr>
          <a:xfrm>
            <a:off x="4043647" y="4476140"/>
            <a:ext cx="495300" cy="904490"/>
          </a:xfrm>
        </p:spPr>
        <p:txBody>
          <a:bodyPr/>
          <a:lstStyle/>
          <a:p>
            <a:r>
              <a:rPr lang="en-US" dirty="0"/>
              <a:t>Apr</a:t>
            </a:r>
          </a:p>
        </p:txBody>
      </p:sp>
      <p:sp>
        <p:nvSpPr>
          <p:cNvPr id="53" name="Text Placeholder 52">
            <a:extLst>
              <a:ext uri="{FF2B5EF4-FFF2-40B4-BE49-F238E27FC236}">
                <a16:creationId xmlns:a16="http://schemas.microsoft.com/office/drawing/2014/main" id="{096CE8AF-DCA7-4FDD-B792-73BFD0D0FDA6}"/>
              </a:ext>
            </a:extLst>
          </p:cNvPr>
          <p:cNvSpPr>
            <a:spLocks noGrp="1"/>
          </p:cNvSpPr>
          <p:nvPr>
            <p:ph type="body" sz="quarter" idx="33"/>
          </p:nvPr>
        </p:nvSpPr>
        <p:spPr>
          <a:xfrm>
            <a:off x="4833062" y="4476140"/>
            <a:ext cx="495300" cy="904490"/>
          </a:xfrm>
        </p:spPr>
        <p:txBody>
          <a:bodyPr/>
          <a:lstStyle/>
          <a:p>
            <a:r>
              <a:rPr lang="en-US" dirty="0"/>
              <a:t>May</a:t>
            </a:r>
          </a:p>
        </p:txBody>
      </p:sp>
      <p:sp>
        <p:nvSpPr>
          <p:cNvPr id="54" name="Text Placeholder 53">
            <a:extLst>
              <a:ext uri="{FF2B5EF4-FFF2-40B4-BE49-F238E27FC236}">
                <a16:creationId xmlns:a16="http://schemas.microsoft.com/office/drawing/2014/main" id="{5B9D4BA0-B371-40E9-AA9C-DBAB7E804FD3}"/>
              </a:ext>
            </a:extLst>
          </p:cNvPr>
          <p:cNvSpPr>
            <a:spLocks noGrp="1"/>
          </p:cNvSpPr>
          <p:nvPr>
            <p:ph type="body" sz="quarter" idx="34"/>
          </p:nvPr>
        </p:nvSpPr>
        <p:spPr>
          <a:xfrm>
            <a:off x="5622477" y="4476140"/>
            <a:ext cx="495300" cy="904490"/>
          </a:xfrm>
        </p:spPr>
        <p:txBody>
          <a:bodyPr/>
          <a:lstStyle/>
          <a:p>
            <a:r>
              <a:rPr lang="en-US" dirty="0"/>
              <a:t>Jun</a:t>
            </a:r>
          </a:p>
        </p:txBody>
      </p:sp>
      <p:sp>
        <p:nvSpPr>
          <p:cNvPr id="55" name="Text Placeholder 54">
            <a:extLst>
              <a:ext uri="{FF2B5EF4-FFF2-40B4-BE49-F238E27FC236}">
                <a16:creationId xmlns:a16="http://schemas.microsoft.com/office/drawing/2014/main" id="{EF3CD94E-5BA2-4097-A125-B94982A4FC2A}"/>
              </a:ext>
            </a:extLst>
          </p:cNvPr>
          <p:cNvSpPr>
            <a:spLocks noGrp="1"/>
          </p:cNvSpPr>
          <p:nvPr>
            <p:ph type="body" sz="quarter" idx="35"/>
          </p:nvPr>
        </p:nvSpPr>
        <p:spPr>
          <a:xfrm>
            <a:off x="6411892" y="4476140"/>
            <a:ext cx="495300" cy="904490"/>
          </a:xfrm>
        </p:spPr>
        <p:txBody>
          <a:bodyPr/>
          <a:lstStyle/>
          <a:p>
            <a:r>
              <a:rPr lang="en-US" dirty="0"/>
              <a:t>Jul</a:t>
            </a:r>
          </a:p>
        </p:txBody>
      </p:sp>
      <p:sp>
        <p:nvSpPr>
          <p:cNvPr id="56" name="Text Placeholder 55">
            <a:extLst>
              <a:ext uri="{FF2B5EF4-FFF2-40B4-BE49-F238E27FC236}">
                <a16:creationId xmlns:a16="http://schemas.microsoft.com/office/drawing/2014/main" id="{7BA76994-6E86-409E-BEFD-BAB3662210DF}"/>
              </a:ext>
            </a:extLst>
          </p:cNvPr>
          <p:cNvSpPr>
            <a:spLocks noGrp="1"/>
          </p:cNvSpPr>
          <p:nvPr>
            <p:ph type="body" sz="quarter" idx="36"/>
          </p:nvPr>
        </p:nvSpPr>
        <p:spPr>
          <a:xfrm>
            <a:off x="7201307" y="4476140"/>
            <a:ext cx="495300" cy="904490"/>
          </a:xfrm>
        </p:spPr>
        <p:txBody>
          <a:bodyPr/>
          <a:lstStyle/>
          <a:p>
            <a:r>
              <a:rPr lang="en-US" dirty="0"/>
              <a:t>Aug</a:t>
            </a:r>
          </a:p>
        </p:txBody>
      </p:sp>
      <p:sp>
        <p:nvSpPr>
          <p:cNvPr id="57" name="Text Placeholder 56">
            <a:extLst>
              <a:ext uri="{FF2B5EF4-FFF2-40B4-BE49-F238E27FC236}">
                <a16:creationId xmlns:a16="http://schemas.microsoft.com/office/drawing/2014/main" id="{89A5B9CA-0571-4E52-8820-C4D9ABE1E7AF}"/>
              </a:ext>
            </a:extLst>
          </p:cNvPr>
          <p:cNvSpPr>
            <a:spLocks noGrp="1"/>
          </p:cNvSpPr>
          <p:nvPr>
            <p:ph type="body" sz="quarter" idx="37"/>
          </p:nvPr>
        </p:nvSpPr>
        <p:spPr>
          <a:xfrm>
            <a:off x="7990722" y="4476140"/>
            <a:ext cx="495300" cy="904490"/>
          </a:xfrm>
        </p:spPr>
        <p:txBody>
          <a:bodyPr/>
          <a:lstStyle/>
          <a:p>
            <a:r>
              <a:rPr lang="en-US" dirty="0"/>
              <a:t>Sep</a:t>
            </a:r>
          </a:p>
        </p:txBody>
      </p:sp>
      <p:sp>
        <p:nvSpPr>
          <p:cNvPr id="58" name="Text Placeholder 57">
            <a:extLst>
              <a:ext uri="{FF2B5EF4-FFF2-40B4-BE49-F238E27FC236}">
                <a16:creationId xmlns:a16="http://schemas.microsoft.com/office/drawing/2014/main" id="{4FB742B5-6136-4D89-836B-2AE443DEEA69}"/>
              </a:ext>
            </a:extLst>
          </p:cNvPr>
          <p:cNvSpPr>
            <a:spLocks noGrp="1"/>
          </p:cNvSpPr>
          <p:nvPr>
            <p:ph type="body" sz="quarter" idx="38"/>
          </p:nvPr>
        </p:nvSpPr>
        <p:spPr>
          <a:xfrm>
            <a:off x="8780137" y="4476140"/>
            <a:ext cx="495300" cy="904490"/>
          </a:xfrm>
        </p:spPr>
        <p:txBody>
          <a:bodyPr/>
          <a:lstStyle/>
          <a:p>
            <a:r>
              <a:rPr lang="en-US" dirty="0"/>
              <a:t>Oct</a:t>
            </a:r>
          </a:p>
        </p:txBody>
      </p:sp>
      <p:sp>
        <p:nvSpPr>
          <p:cNvPr id="59" name="Text Placeholder 58">
            <a:extLst>
              <a:ext uri="{FF2B5EF4-FFF2-40B4-BE49-F238E27FC236}">
                <a16:creationId xmlns:a16="http://schemas.microsoft.com/office/drawing/2014/main" id="{4B130F84-F904-404E-840F-C6515BA16A22}"/>
              </a:ext>
            </a:extLst>
          </p:cNvPr>
          <p:cNvSpPr>
            <a:spLocks noGrp="1"/>
          </p:cNvSpPr>
          <p:nvPr>
            <p:ph type="body" sz="quarter" idx="39"/>
          </p:nvPr>
        </p:nvSpPr>
        <p:spPr>
          <a:xfrm>
            <a:off x="9569552" y="4476140"/>
            <a:ext cx="495300" cy="904490"/>
          </a:xfrm>
        </p:spPr>
        <p:txBody>
          <a:bodyPr/>
          <a:lstStyle/>
          <a:p>
            <a:r>
              <a:rPr lang="en-US" dirty="0"/>
              <a:t>Nov</a:t>
            </a:r>
          </a:p>
        </p:txBody>
      </p:sp>
      <p:sp>
        <p:nvSpPr>
          <p:cNvPr id="60" name="Text Placeholder 59">
            <a:extLst>
              <a:ext uri="{FF2B5EF4-FFF2-40B4-BE49-F238E27FC236}">
                <a16:creationId xmlns:a16="http://schemas.microsoft.com/office/drawing/2014/main" id="{C532FF97-9822-4F48-94D1-728CBD2E1C64}"/>
              </a:ext>
            </a:extLst>
          </p:cNvPr>
          <p:cNvSpPr>
            <a:spLocks noGrp="1"/>
          </p:cNvSpPr>
          <p:nvPr>
            <p:ph type="body" sz="quarter" idx="40"/>
          </p:nvPr>
        </p:nvSpPr>
        <p:spPr>
          <a:xfrm>
            <a:off x="10358963" y="4476140"/>
            <a:ext cx="495300" cy="904490"/>
          </a:xfrm>
        </p:spPr>
        <p:txBody>
          <a:bodyPr/>
          <a:lstStyle/>
          <a:p>
            <a:r>
              <a:rPr lang="en-US" dirty="0"/>
              <a:t>Dec</a:t>
            </a:r>
          </a:p>
        </p:txBody>
      </p:sp>
      <p:sp>
        <p:nvSpPr>
          <p:cNvPr id="801" name="Footer Placeholder 800">
            <a:extLst>
              <a:ext uri="{FF2B5EF4-FFF2-40B4-BE49-F238E27FC236}">
                <a16:creationId xmlns:a16="http://schemas.microsoft.com/office/drawing/2014/main" id="{CC3358B5-0C47-4100-97BA-A72EF6669720}"/>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802" name="Slide Number Placeholder 801">
            <a:extLst>
              <a:ext uri="{FF2B5EF4-FFF2-40B4-BE49-F238E27FC236}">
                <a16:creationId xmlns:a16="http://schemas.microsoft.com/office/drawing/2014/main" id="{A7FD67B3-0EAD-4823-9CB1-01BC55F39E81}"/>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29</a:t>
            </a:fld>
            <a:endParaRPr lang="en-US" dirty="0"/>
          </a:p>
        </p:txBody>
      </p:sp>
      <p:sp>
        <p:nvSpPr>
          <p:cNvPr id="63" name="Date Placeholder 62">
            <a:extLst>
              <a:ext uri="{FF2B5EF4-FFF2-40B4-BE49-F238E27FC236}">
                <a16:creationId xmlns:a16="http://schemas.microsoft.com/office/drawing/2014/main" id="{17947E7C-3931-48F5-92EC-CF93DE7FB4F1}"/>
              </a:ext>
            </a:extLst>
          </p:cNvPr>
          <p:cNvSpPr>
            <a:spLocks noGrp="1"/>
          </p:cNvSpPr>
          <p:nvPr>
            <p:ph type="dt" sz="half" idx="2"/>
          </p:nvPr>
        </p:nvSpPr>
        <p:spPr>
          <a:xfrm rot="5400000">
            <a:off x="10595991" y="5074920"/>
            <a:ext cx="2647667" cy="365125"/>
          </a:xfrm>
        </p:spPr>
        <p:txBody>
          <a:bodyPr/>
          <a:lstStyle/>
          <a:p>
            <a:r>
              <a:rPr lang="en-US" dirty="0"/>
              <a:t>May 21, 20XX</a:t>
            </a:r>
          </a:p>
        </p:txBody>
      </p:sp>
      <p:sp>
        <p:nvSpPr>
          <p:cNvPr id="150" name="Oval 149">
            <a:extLst>
              <a:ext uri="{FF2B5EF4-FFF2-40B4-BE49-F238E27FC236}">
                <a16:creationId xmlns:a16="http://schemas.microsoft.com/office/drawing/2014/main" id="{E9880F65-3481-4185-A6A4-9E704ED6DADA}"/>
              </a:ext>
              <a:ext uri="{C183D7F6-B498-43B3-948B-1728B52AA6E4}">
                <adec:decorative xmlns:adec="http://schemas.microsoft.com/office/drawing/2017/decorative" val="1"/>
              </a:ext>
            </a:extLst>
          </p:cNvPr>
          <p:cNvSpPr/>
          <p:nvPr userDrawn="1"/>
        </p:nvSpPr>
        <p:spPr>
          <a:xfrm>
            <a:off x="1835966" y="2599627"/>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1" name="Oval 150">
            <a:extLst>
              <a:ext uri="{FF2B5EF4-FFF2-40B4-BE49-F238E27FC236}">
                <a16:creationId xmlns:a16="http://schemas.microsoft.com/office/drawing/2014/main" id="{65ED933E-07EF-4D98-BF2F-857A474AADFC}"/>
              </a:ext>
              <a:ext uri="{C183D7F6-B498-43B3-948B-1728B52AA6E4}">
                <adec:decorative xmlns:adec="http://schemas.microsoft.com/office/drawing/2017/decorative" val="1"/>
              </a:ext>
            </a:extLst>
          </p:cNvPr>
          <p:cNvSpPr/>
          <p:nvPr userDrawn="1"/>
        </p:nvSpPr>
        <p:spPr>
          <a:xfrm>
            <a:off x="2625447" y="2599627"/>
            <a:ext cx="174171" cy="174171"/>
          </a:xfrm>
          <a:prstGeom prst="ellipse">
            <a:avLst/>
          </a:prstGeom>
          <a:solidFill>
            <a:schemeClr val="accent6"/>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2" name="Oval 151">
            <a:extLst>
              <a:ext uri="{FF2B5EF4-FFF2-40B4-BE49-F238E27FC236}">
                <a16:creationId xmlns:a16="http://schemas.microsoft.com/office/drawing/2014/main" id="{BCB9E7A7-C7A3-4817-B0F4-C1F36CEC7038}"/>
              </a:ext>
              <a:ext uri="{C183D7F6-B498-43B3-948B-1728B52AA6E4}">
                <adec:decorative xmlns:adec="http://schemas.microsoft.com/office/drawing/2017/decorative" val="1"/>
              </a:ext>
            </a:extLst>
          </p:cNvPr>
          <p:cNvSpPr/>
          <p:nvPr userDrawn="1"/>
        </p:nvSpPr>
        <p:spPr>
          <a:xfrm>
            <a:off x="3414928" y="2599627"/>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3" name="Oval 152">
            <a:extLst>
              <a:ext uri="{FF2B5EF4-FFF2-40B4-BE49-F238E27FC236}">
                <a16:creationId xmlns:a16="http://schemas.microsoft.com/office/drawing/2014/main" id="{2E2B365D-92EC-488A-A4FF-B400D8EFE163}"/>
              </a:ext>
              <a:ext uri="{C183D7F6-B498-43B3-948B-1728B52AA6E4}">
                <adec:decorative xmlns:adec="http://schemas.microsoft.com/office/drawing/2017/decorative" val="1"/>
              </a:ext>
            </a:extLst>
          </p:cNvPr>
          <p:cNvSpPr/>
          <p:nvPr userDrawn="1"/>
        </p:nvSpPr>
        <p:spPr>
          <a:xfrm>
            <a:off x="4204409" y="2599627"/>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4" name="Oval 153">
            <a:extLst>
              <a:ext uri="{FF2B5EF4-FFF2-40B4-BE49-F238E27FC236}">
                <a16:creationId xmlns:a16="http://schemas.microsoft.com/office/drawing/2014/main" id="{9AC5439A-F0E7-4D55-9C8D-2FC3D2611E09}"/>
              </a:ext>
              <a:ext uri="{C183D7F6-B498-43B3-948B-1728B52AA6E4}">
                <adec:decorative xmlns:adec="http://schemas.microsoft.com/office/drawing/2017/decorative" val="1"/>
              </a:ext>
            </a:extLst>
          </p:cNvPr>
          <p:cNvSpPr/>
          <p:nvPr userDrawn="1"/>
        </p:nvSpPr>
        <p:spPr>
          <a:xfrm>
            <a:off x="4993890" y="2599627"/>
            <a:ext cx="174171" cy="174171"/>
          </a:xfrm>
          <a:prstGeom prst="ellipse">
            <a:avLst/>
          </a:prstGeom>
          <a:solidFill>
            <a:schemeClr val="accent6"/>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5" name="Oval 154">
            <a:extLst>
              <a:ext uri="{FF2B5EF4-FFF2-40B4-BE49-F238E27FC236}">
                <a16:creationId xmlns:a16="http://schemas.microsoft.com/office/drawing/2014/main" id="{4F4A87E7-E901-41C3-88BF-AFB18B0B9517}"/>
              </a:ext>
              <a:ext uri="{C183D7F6-B498-43B3-948B-1728B52AA6E4}">
                <adec:decorative xmlns:adec="http://schemas.microsoft.com/office/drawing/2017/decorative" val="1"/>
              </a:ext>
            </a:extLst>
          </p:cNvPr>
          <p:cNvSpPr/>
          <p:nvPr userDrawn="1"/>
        </p:nvSpPr>
        <p:spPr>
          <a:xfrm>
            <a:off x="5783371" y="2599627"/>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6" name="Oval 155">
            <a:extLst>
              <a:ext uri="{FF2B5EF4-FFF2-40B4-BE49-F238E27FC236}">
                <a16:creationId xmlns:a16="http://schemas.microsoft.com/office/drawing/2014/main" id="{B5755882-09E4-465D-9926-DC1427393B17}"/>
              </a:ext>
              <a:ext uri="{C183D7F6-B498-43B3-948B-1728B52AA6E4}">
                <adec:decorative xmlns:adec="http://schemas.microsoft.com/office/drawing/2017/decorative" val="1"/>
              </a:ext>
            </a:extLst>
          </p:cNvPr>
          <p:cNvSpPr/>
          <p:nvPr userDrawn="1"/>
        </p:nvSpPr>
        <p:spPr>
          <a:xfrm>
            <a:off x="6572852" y="2599627"/>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7" name="Oval 156">
            <a:extLst>
              <a:ext uri="{FF2B5EF4-FFF2-40B4-BE49-F238E27FC236}">
                <a16:creationId xmlns:a16="http://schemas.microsoft.com/office/drawing/2014/main" id="{D802889C-9F91-489E-9076-E94A595A6930}"/>
              </a:ext>
              <a:ext uri="{C183D7F6-B498-43B3-948B-1728B52AA6E4}">
                <adec:decorative xmlns:adec="http://schemas.microsoft.com/office/drawing/2017/decorative" val="1"/>
              </a:ext>
            </a:extLst>
          </p:cNvPr>
          <p:cNvSpPr/>
          <p:nvPr userDrawn="1"/>
        </p:nvSpPr>
        <p:spPr>
          <a:xfrm>
            <a:off x="7362333" y="2599627"/>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8" name="Oval 157">
            <a:extLst>
              <a:ext uri="{FF2B5EF4-FFF2-40B4-BE49-F238E27FC236}">
                <a16:creationId xmlns:a16="http://schemas.microsoft.com/office/drawing/2014/main" id="{891E0934-BF07-4F35-B68E-468112E87CED}"/>
              </a:ext>
              <a:ext uri="{C183D7F6-B498-43B3-948B-1728B52AA6E4}">
                <adec:decorative xmlns:adec="http://schemas.microsoft.com/office/drawing/2017/decorative" val="1"/>
              </a:ext>
            </a:extLst>
          </p:cNvPr>
          <p:cNvSpPr/>
          <p:nvPr userDrawn="1"/>
        </p:nvSpPr>
        <p:spPr>
          <a:xfrm>
            <a:off x="8151814" y="2599627"/>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9" name="Oval 158">
            <a:extLst>
              <a:ext uri="{FF2B5EF4-FFF2-40B4-BE49-F238E27FC236}">
                <a16:creationId xmlns:a16="http://schemas.microsoft.com/office/drawing/2014/main" id="{A37E9BDD-0CD7-4027-9E5F-AB474E982F11}"/>
              </a:ext>
              <a:ext uri="{C183D7F6-B498-43B3-948B-1728B52AA6E4}">
                <adec:decorative xmlns:adec="http://schemas.microsoft.com/office/drawing/2017/decorative" val="1"/>
              </a:ext>
            </a:extLst>
          </p:cNvPr>
          <p:cNvSpPr/>
          <p:nvPr userDrawn="1"/>
        </p:nvSpPr>
        <p:spPr>
          <a:xfrm>
            <a:off x="8941295" y="2599627"/>
            <a:ext cx="174171" cy="174171"/>
          </a:xfrm>
          <a:prstGeom prst="ellipse">
            <a:avLst/>
          </a:prstGeom>
          <a:solidFill>
            <a:schemeClr val="accent6"/>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0" name="Oval 159">
            <a:extLst>
              <a:ext uri="{FF2B5EF4-FFF2-40B4-BE49-F238E27FC236}">
                <a16:creationId xmlns:a16="http://schemas.microsoft.com/office/drawing/2014/main" id="{155AFA18-43A3-42F1-9531-670829C37FC8}"/>
              </a:ext>
              <a:ext uri="{C183D7F6-B498-43B3-948B-1728B52AA6E4}">
                <adec:decorative xmlns:adec="http://schemas.microsoft.com/office/drawing/2017/decorative" val="1"/>
              </a:ext>
            </a:extLst>
          </p:cNvPr>
          <p:cNvSpPr/>
          <p:nvPr userDrawn="1"/>
        </p:nvSpPr>
        <p:spPr>
          <a:xfrm>
            <a:off x="9730776" y="2599627"/>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1" name="Oval 160">
            <a:extLst>
              <a:ext uri="{FF2B5EF4-FFF2-40B4-BE49-F238E27FC236}">
                <a16:creationId xmlns:a16="http://schemas.microsoft.com/office/drawing/2014/main" id="{01F69ED1-3E32-4540-AE8B-D71CE1922C74}"/>
              </a:ext>
              <a:ext uri="{C183D7F6-B498-43B3-948B-1728B52AA6E4}">
                <adec:decorative xmlns:adec="http://schemas.microsoft.com/office/drawing/2017/decorative" val="1"/>
              </a:ext>
            </a:extLst>
          </p:cNvPr>
          <p:cNvSpPr/>
          <p:nvPr userDrawn="1"/>
        </p:nvSpPr>
        <p:spPr>
          <a:xfrm>
            <a:off x="10520258" y="2599627"/>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3" name="Oval 162">
            <a:extLst>
              <a:ext uri="{FF2B5EF4-FFF2-40B4-BE49-F238E27FC236}">
                <a16:creationId xmlns:a16="http://schemas.microsoft.com/office/drawing/2014/main" id="{8E8944B4-18FD-498F-9CFB-221CD132D346}"/>
              </a:ext>
              <a:ext uri="{C183D7F6-B498-43B3-948B-1728B52AA6E4}">
                <adec:decorative xmlns:adec="http://schemas.microsoft.com/office/drawing/2017/decorative" val="1"/>
              </a:ext>
            </a:extLst>
          </p:cNvPr>
          <p:cNvSpPr/>
          <p:nvPr/>
        </p:nvSpPr>
        <p:spPr>
          <a:xfrm>
            <a:off x="1835966" y="4304098"/>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4" name="Oval 163">
            <a:extLst>
              <a:ext uri="{FF2B5EF4-FFF2-40B4-BE49-F238E27FC236}">
                <a16:creationId xmlns:a16="http://schemas.microsoft.com/office/drawing/2014/main" id="{5D37E8DF-F521-4857-AD61-721C6EBF220A}"/>
              </a:ext>
              <a:ext uri="{C183D7F6-B498-43B3-948B-1728B52AA6E4}">
                <adec:decorative xmlns:adec="http://schemas.microsoft.com/office/drawing/2017/decorative" val="1"/>
              </a:ext>
            </a:extLst>
          </p:cNvPr>
          <p:cNvSpPr/>
          <p:nvPr/>
        </p:nvSpPr>
        <p:spPr>
          <a:xfrm>
            <a:off x="2625447" y="4304098"/>
            <a:ext cx="174171" cy="174171"/>
          </a:xfrm>
          <a:prstGeom prst="ellipse">
            <a:avLst/>
          </a:prstGeom>
          <a:solidFill>
            <a:schemeClr val="accent6"/>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5" name="Oval 164">
            <a:extLst>
              <a:ext uri="{FF2B5EF4-FFF2-40B4-BE49-F238E27FC236}">
                <a16:creationId xmlns:a16="http://schemas.microsoft.com/office/drawing/2014/main" id="{0C966B63-C451-4DD8-A1CD-FA767541FA78}"/>
              </a:ext>
              <a:ext uri="{C183D7F6-B498-43B3-948B-1728B52AA6E4}">
                <adec:decorative xmlns:adec="http://schemas.microsoft.com/office/drawing/2017/decorative" val="1"/>
              </a:ext>
            </a:extLst>
          </p:cNvPr>
          <p:cNvSpPr/>
          <p:nvPr/>
        </p:nvSpPr>
        <p:spPr>
          <a:xfrm>
            <a:off x="3414928" y="4304098"/>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6" name="Oval 165">
            <a:extLst>
              <a:ext uri="{FF2B5EF4-FFF2-40B4-BE49-F238E27FC236}">
                <a16:creationId xmlns:a16="http://schemas.microsoft.com/office/drawing/2014/main" id="{8D9D00B5-99AD-4A4E-B9AC-C28AA88A3659}"/>
              </a:ext>
              <a:ext uri="{C183D7F6-B498-43B3-948B-1728B52AA6E4}">
                <adec:decorative xmlns:adec="http://schemas.microsoft.com/office/drawing/2017/decorative" val="1"/>
              </a:ext>
            </a:extLst>
          </p:cNvPr>
          <p:cNvSpPr/>
          <p:nvPr/>
        </p:nvSpPr>
        <p:spPr>
          <a:xfrm>
            <a:off x="4204409" y="4304098"/>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7" name="Oval 166">
            <a:extLst>
              <a:ext uri="{FF2B5EF4-FFF2-40B4-BE49-F238E27FC236}">
                <a16:creationId xmlns:a16="http://schemas.microsoft.com/office/drawing/2014/main" id="{18E07D7D-09A1-435A-92A7-39F78FAD2C70}"/>
              </a:ext>
              <a:ext uri="{C183D7F6-B498-43B3-948B-1728B52AA6E4}">
                <adec:decorative xmlns:adec="http://schemas.microsoft.com/office/drawing/2017/decorative" val="1"/>
              </a:ext>
            </a:extLst>
          </p:cNvPr>
          <p:cNvSpPr/>
          <p:nvPr/>
        </p:nvSpPr>
        <p:spPr>
          <a:xfrm>
            <a:off x="4993890" y="4304098"/>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8" name="Oval 167">
            <a:extLst>
              <a:ext uri="{FF2B5EF4-FFF2-40B4-BE49-F238E27FC236}">
                <a16:creationId xmlns:a16="http://schemas.microsoft.com/office/drawing/2014/main" id="{33B351D7-5FB7-4D53-92E1-3306A16B472A}"/>
              </a:ext>
              <a:ext uri="{C183D7F6-B498-43B3-948B-1728B52AA6E4}">
                <adec:decorative xmlns:adec="http://schemas.microsoft.com/office/drawing/2017/decorative" val="1"/>
              </a:ext>
            </a:extLst>
          </p:cNvPr>
          <p:cNvSpPr/>
          <p:nvPr/>
        </p:nvSpPr>
        <p:spPr>
          <a:xfrm>
            <a:off x="5783371" y="4304098"/>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Oval 168">
            <a:extLst>
              <a:ext uri="{FF2B5EF4-FFF2-40B4-BE49-F238E27FC236}">
                <a16:creationId xmlns:a16="http://schemas.microsoft.com/office/drawing/2014/main" id="{F39FFA4F-D65D-4FB6-88D7-FBE005F21F0A}"/>
              </a:ext>
              <a:ext uri="{C183D7F6-B498-43B3-948B-1728B52AA6E4}">
                <adec:decorative xmlns:adec="http://schemas.microsoft.com/office/drawing/2017/decorative" val="1"/>
              </a:ext>
            </a:extLst>
          </p:cNvPr>
          <p:cNvSpPr/>
          <p:nvPr/>
        </p:nvSpPr>
        <p:spPr>
          <a:xfrm>
            <a:off x="7362333" y="4304098"/>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0" name="Oval 169">
            <a:extLst>
              <a:ext uri="{FF2B5EF4-FFF2-40B4-BE49-F238E27FC236}">
                <a16:creationId xmlns:a16="http://schemas.microsoft.com/office/drawing/2014/main" id="{D22A90C3-72CD-4A82-972D-1D330862A88D}"/>
              </a:ext>
              <a:ext uri="{C183D7F6-B498-43B3-948B-1728B52AA6E4}">
                <adec:decorative xmlns:adec="http://schemas.microsoft.com/office/drawing/2017/decorative" val="1"/>
              </a:ext>
            </a:extLst>
          </p:cNvPr>
          <p:cNvSpPr/>
          <p:nvPr/>
        </p:nvSpPr>
        <p:spPr>
          <a:xfrm>
            <a:off x="8151814" y="4304098"/>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1" name="Oval 170">
            <a:extLst>
              <a:ext uri="{FF2B5EF4-FFF2-40B4-BE49-F238E27FC236}">
                <a16:creationId xmlns:a16="http://schemas.microsoft.com/office/drawing/2014/main" id="{F864FDF0-179F-42B6-AEF6-5ADE8CD6BE39}"/>
              </a:ext>
              <a:ext uri="{C183D7F6-B498-43B3-948B-1728B52AA6E4}">
                <adec:decorative xmlns:adec="http://schemas.microsoft.com/office/drawing/2017/decorative" val="1"/>
              </a:ext>
            </a:extLst>
          </p:cNvPr>
          <p:cNvSpPr/>
          <p:nvPr/>
        </p:nvSpPr>
        <p:spPr>
          <a:xfrm>
            <a:off x="8941295" y="4304098"/>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2" name="Oval 171">
            <a:extLst>
              <a:ext uri="{FF2B5EF4-FFF2-40B4-BE49-F238E27FC236}">
                <a16:creationId xmlns:a16="http://schemas.microsoft.com/office/drawing/2014/main" id="{4E077E29-52F8-4D74-A61E-62322621C7B4}"/>
              </a:ext>
              <a:ext uri="{C183D7F6-B498-43B3-948B-1728B52AA6E4}">
                <adec:decorative xmlns:adec="http://schemas.microsoft.com/office/drawing/2017/decorative" val="1"/>
              </a:ext>
            </a:extLst>
          </p:cNvPr>
          <p:cNvSpPr/>
          <p:nvPr/>
        </p:nvSpPr>
        <p:spPr>
          <a:xfrm>
            <a:off x="9730776" y="4304098"/>
            <a:ext cx="174171" cy="174171"/>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3" name="Oval 172">
            <a:extLst>
              <a:ext uri="{FF2B5EF4-FFF2-40B4-BE49-F238E27FC236}">
                <a16:creationId xmlns:a16="http://schemas.microsoft.com/office/drawing/2014/main" id="{F92E00A5-49F8-41E0-8146-14DA6DFD9BBB}"/>
              </a:ext>
              <a:ext uri="{C183D7F6-B498-43B3-948B-1728B52AA6E4}">
                <adec:decorative xmlns:adec="http://schemas.microsoft.com/office/drawing/2017/decorative" val="1"/>
              </a:ext>
            </a:extLst>
          </p:cNvPr>
          <p:cNvSpPr/>
          <p:nvPr/>
        </p:nvSpPr>
        <p:spPr>
          <a:xfrm>
            <a:off x="10520258" y="4304098"/>
            <a:ext cx="174171" cy="174171"/>
          </a:xfrm>
          <a:prstGeom prst="ellipse">
            <a:avLst/>
          </a:prstGeom>
          <a:solidFill>
            <a:schemeClr val="accent6"/>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4" name="Oval 173">
            <a:extLst>
              <a:ext uri="{FF2B5EF4-FFF2-40B4-BE49-F238E27FC236}">
                <a16:creationId xmlns:a16="http://schemas.microsoft.com/office/drawing/2014/main" id="{0F8A85D2-9F79-4560-96CE-8296F809783A}"/>
              </a:ext>
              <a:ext uri="{C183D7F6-B498-43B3-948B-1728B52AA6E4}">
                <adec:decorative xmlns:adec="http://schemas.microsoft.com/office/drawing/2017/decorative" val="1"/>
              </a:ext>
            </a:extLst>
          </p:cNvPr>
          <p:cNvSpPr/>
          <p:nvPr/>
        </p:nvSpPr>
        <p:spPr>
          <a:xfrm>
            <a:off x="6572852" y="4304098"/>
            <a:ext cx="174171" cy="174171"/>
          </a:xfrm>
          <a:prstGeom prst="ellipse">
            <a:avLst/>
          </a:prstGeom>
          <a:solidFill>
            <a:schemeClr val="accent6"/>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42" name="Straight Connector 641">
            <a:extLst>
              <a:ext uri="{FF2B5EF4-FFF2-40B4-BE49-F238E27FC236}">
                <a16:creationId xmlns:a16="http://schemas.microsoft.com/office/drawing/2014/main" id="{663A4986-FD42-4C5F-9B10-9E87A4DD4294}"/>
              </a:ext>
              <a:ext uri="{C183D7F6-B498-43B3-948B-1728B52AA6E4}">
                <adec:decorative xmlns:adec="http://schemas.microsoft.com/office/drawing/2017/decorative" val="1"/>
              </a:ext>
            </a:extLst>
          </p:cNvPr>
          <p:cNvCxnSpPr>
            <a:cxnSpLocks/>
          </p:cNvCxnSpPr>
          <p:nvPr/>
        </p:nvCxnSpPr>
        <p:spPr>
          <a:xfrm flipH="1">
            <a:off x="2712533" y="2411919"/>
            <a:ext cx="1260" cy="344415"/>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47" name="Straight Connector 646">
            <a:extLst>
              <a:ext uri="{FF2B5EF4-FFF2-40B4-BE49-F238E27FC236}">
                <a16:creationId xmlns:a16="http://schemas.microsoft.com/office/drawing/2014/main" id="{2C3C163E-838F-4377-9BE7-B41E523B7BBF}"/>
              </a:ext>
              <a:ext uri="{C183D7F6-B498-43B3-948B-1728B52AA6E4}">
                <adec:decorative xmlns:adec="http://schemas.microsoft.com/office/drawing/2017/decorative" val="1"/>
              </a:ext>
            </a:extLst>
          </p:cNvPr>
          <p:cNvCxnSpPr>
            <a:cxnSpLocks/>
          </p:cNvCxnSpPr>
          <p:nvPr/>
        </p:nvCxnSpPr>
        <p:spPr>
          <a:xfrm flipH="1">
            <a:off x="5078740" y="2411919"/>
            <a:ext cx="1260" cy="344415"/>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49" name="Straight Connector 648">
            <a:extLst>
              <a:ext uri="{FF2B5EF4-FFF2-40B4-BE49-F238E27FC236}">
                <a16:creationId xmlns:a16="http://schemas.microsoft.com/office/drawing/2014/main" id="{0A189D55-DB0B-416B-A473-41F85E03ABAE}"/>
              </a:ext>
              <a:ext uri="{C183D7F6-B498-43B3-948B-1728B52AA6E4}">
                <adec:decorative xmlns:adec="http://schemas.microsoft.com/office/drawing/2017/decorative" val="1"/>
              </a:ext>
            </a:extLst>
          </p:cNvPr>
          <p:cNvCxnSpPr>
            <a:cxnSpLocks/>
          </p:cNvCxnSpPr>
          <p:nvPr/>
        </p:nvCxnSpPr>
        <p:spPr>
          <a:xfrm flipH="1">
            <a:off x="9027319" y="2411919"/>
            <a:ext cx="1260" cy="344415"/>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51" name="Straight Connector 650">
            <a:extLst>
              <a:ext uri="{FF2B5EF4-FFF2-40B4-BE49-F238E27FC236}">
                <a16:creationId xmlns:a16="http://schemas.microsoft.com/office/drawing/2014/main" id="{D72CFF3F-1C1B-4A17-82F4-6E48A67A74E8}"/>
              </a:ext>
              <a:ext uri="{C183D7F6-B498-43B3-948B-1728B52AA6E4}">
                <adec:decorative xmlns:adec="http://schemas.microsoft.com/office/drawing/2017/decorative" val="1"/>
              </a:ext>
            </a:extLst>
          </p:cNvPr>
          <p:cNvCxnSpPr>
            <a:cxnSpLocks/>
          </p:cNvCxnSpPr>
          <p:nvPr/>
        </p:nvCxnSpPr>
        <p:spPr>
          <a:xfrm flipH="1">
            <a:off x="2711902" y="4118492"/>
            <a:ext cx="1260" cy="344415"/>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53" name="Straight Connector 652">
            <a:extLst>
              <a:ext uri="{FF2B5EF4-FFF2-40B4-BE49-F238E27FC236}">
                <a16:creationId xmlns:a16="http://schemas.microsoft.com/office/drawing/2014/main" id="{96E88F0B-F8D3-4EB9-82F8-920DF2A0D15F}"/>
              </a:ext>
              <a:ext uri="{C183D7F6-B498-43B3-948B-1728B52AA6E4}">
                <adec:decorative xmlns:adec="http://schemas.microsoft.com/office/drawing/2017/decorative" val="1"/>
              </a:ext>
            </a:extLst>
          </p:cNvPr>
          <p:cNvCxnSpPr>
            <a:cxnSpLocks/>
          </p:cNvCxnSpPr>
          <p:nvPr/>
        </p:nvCxnSpPr>
        <p:spPr>
          <a:xfrm flipH="1">
            <a:off x="6659307" y="4118492"/>
            <a:ext cx="1260" cy="344415"/>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55" name="Straight Connector 654">
            <a:extLst>
              <a:ext uri="{FF2B5EF4-FFF2-40B4-BE49-F238E27FC236}">
                <a16:creationId xmlns:a16="http://schemas.microsoft.com/office/drawing/2014/main" id="{FC70A4EA-978C-45B1-8017-48C33D9B5651}"/>
              </a:ext>
              <a:ext uri="{C183D7F6-B498-43B3-948B-1728B52AA6E4}">
                <adec:decorative xmlns:adec="http://schemas.microsoft.com/office/drawing/2017/decorative" val="1"/>
              </a:ext>
            </a:extLst>
          </p:cNvPr>
          <p:cNvCxnSpPr>
            <a:cxnSpLocks/>
          </p:cNvCxnSpPr>
          <p:nvPr/>
        </p:nvCxnSpPr>
        <p:spPr>
          <a:xfrm flipH="1">
            <a:off x="10606713" y="4118492"/>
            <a:ext cx="1260" cy="344415"/>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25734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E8F5D34E-F679-45F4-BFC9-B9B401E5FD9F}"/>
              </a:ext>
            </a:extLst>
          </p:cNvPr>
          <p:cNvSpPr>
            <a:spLocks noGrp="1"/>
          </p:cNvSpPr>
          <p:nvPr>
            <p:ph type="title"/>
          </p:nvPr>
        </p:nvSpPr>
        <p:spPr>
          <a:xfrm>
            <a:off x="692949" y="527542"/>
            <a:ext cx="6922876" cy="687834"/>
          </a:xfrm>
        </p:spPr>
        <p:txBody>
          <a:bodyPr/>
          <a:lstStyle/>
          <a:p>
            <a:r>
              <a:rPr lang="en-US" noProof="0" dirty="0"/>
              <a:t>financials</a:t>
            </a:r>
            <a:endParaRPr lang="en-US" dirty="0"/>
          </a:p>
        </p:txBody>
      </p:sp>
      <p:graphicFrame>
        <p:nvGraphicFramePr>
          <p:cNvPr id="40" name="Content Placeholder 39">
            <a:extLst>
              <a:ext uri="{FF2B5EF4-FFF2-40B4-BE49-F238E27FC236}">
                <a16:creationId xmlns:a16="http://schemas.microsoft.com/office/drawing/2014/main" id="{C4173BE0-AA34-4982-97CE-4DE4B553BD22}"/>
              </a:ext>
            </a:extLst>
          </p:cNvPr>
          <p:cNvGraphicFramePr>
            <a:graphicFrameLocks noGrp="1"/>
          </p:cNvGraphicFramePr>
          <p:nvPr>
            <p:ph sz="quarter" idx="10"/>
            <p:extLst>
              <p:ext uri="{D42A27DB-BD31-4B8C-83A1-F6EECF244321}">
                <p14:modId xmlns:p14="http://schemas.microsoft.com/office/powerpoint/2010/main" val="3660224461"/>
              </p:ext>
            </p:extLst>
          </p:nvPr>
        </p:nvGraphicFramePr>
        <p:xfrm>
          <a:off x="693738" y="1128713"/>
          <a:ext cx="7655604" cy="5069041"/>
        </p:xfrm>
        <a:graphic>
          <a:graphicData uri="http://schemas.openxmlformats.org/drawingml/2006/table">
            <a:tbl>
              <a:tblPr firstRow="1" bandRow="1">
                <a:tableStyleId>{68D230F3-CF80-4859-8CE7-A43EE81993B5}</a:tableStyleId>
              </a:tblPr>
              <a:tblGrid>
                <a:gridCol w="2748956">
                  <a:extLst>
                    <a:ext uri="{9D8B030D-6E8A-4147-A177-3AD203B41FA5}">
                      <a16:colId xmlns:a16="http://schemas.microsoft.com/office/drawing/2014/main" val="1517755082"/>
                    </a:ext>
                  </a:extLst>
                </a:gridCol>
                <a:gridCol w="1338234">
                  <a:extLst>
                    <a:ext uri="{9D8B030D-6E8A-4147-A177-3AD203B41FA5}">
                      <a16:colId xmlns:a16="http://schemas.microsoft.com/office/drawing/2014/main" val="2446386500"/>
                    </a:ext>
                  </a:extLst>
                </a:gridCol>
                <a:gridCol w="1291686">
                  <a:extLst>
                    <a:ext uri="{9D8B030D-6E8A-4147-A177-3AD203B41FA5}">
                      <a16:colId xmlns:a16="http://schemas.microsoft.com/office/drawing/2014/main" val="3308918160"/>
                    </a:ext>
                  </a:extLst>
                </a:gridCol>
                <a:gridCol w="1270864">
                  <a:extLst>
                    <a:ext uri="{9D8B030D-6E8A-4147-A177-3AD203B41FA5}">
                      <a16:colId xmlns:a16="http://schemas.microsoft.com/office/drawing/2014/main" val="1854486728"/>
                    </a:ext>
                  </a:extLst>
                </a:gridCol>
                <a:gridCol w="1005864">
                  <a:extLst>
                    <a:ext uri="{9D8B030D-6E8A-4147-A177-3AD203B41FA5}">
                      <a16:colId xmlns:a16="http://schemas.microsoft.com/office/drawing/2014/main" val="1808496511"/>
                    </a:ext>
                  </a:extLst>
                </a:gridCol>
              </a:tblGrid>
              <a:tr h="412269">
                <a:tc>
                  <a:txBody>
                    <a:bodyPr/>
                    <a:lstStyle/>
                    <a:p>
                      <a:pPr algn="r"/>
                      <a:endParaRPr lang="en-US" sz="2000" cap="all" spc="400" baseline="0" dirty="0">
                        <a:solidFill>
                          <a:schemeClr val="accent6"/>
                        </a:solidFill>
                        <a:latin typeface="+mj-lt"/>
                      </a:endParaRPr>
                    </a:p>
                  </a:txBody>
                  <a:tcPr anchor="ctr"/>
                </a:tc>
                <a:tc>
                  <a:txBody>
                    <a:bodyPr/>
                    <a:lstStyle/>
                    <a:p>
                      <a:pPr algn="r"/>
                      <a:r>
                        <a:rPr lang="en-US" sz="1600" b="0" cap="all" spc="200" baseline="0" dirty="0">
                          <a:solidFill>
                            <a:schemeClr val="accent6"/>
                          </a:solidFill>
                          <a:latin typeface="+mj-lt"/>
                        </a:rPr>
                        <a:t>Year 1</a:t>
                      </a:r>
                    </a:p>
                  </a:txBody>
                  <a:tcPr anchor="ctr"/>
                </a:tc>
                <a:tc>
                  <a:txBody>
                    <a:bodyPr/>
                    <a:lstStyle/>
                    <a:p>
                      <a:pPr algn="r"/>
                      <a:r>
                        <a:rPr lang="en-US" sz="1600" b="0" cap="all" spc="200" baseline="0" dirty="0">
                          <a:solidFill>
                            <a:schemeClr val="accent6"/>
                          </a:solidFill>
                          <a:latin typeface="+mj-lt"/>
                        </a:rPr>
                        <a:t>Year 2</a:t>
                      </a:r>
                    </a:p>
                  </a:txBody>
                  <a:tcPr anchor="ctr"/>
                </a:tc>
                <a:tc>
                  <a:txBody>
                    <a:bodyPr/>
                    <a:lstStyle/>
                    <a:p>
                      <a:pPr algn="r"/>
                      <a:r>
                        <a:rPr lang="en-US" sz="1600" b="0" cap="all" spc="200" baseline="0" dirty="0">
                          <a:solidFill>
                            <a:schemeClr val="accent6"/>
                          </a:solidFill>
                          <a:latin typeface="+mj-lt"/>
                        </a:rPr>
                        <a:t>year 3</a:t>
                      </a:r>
                    </a:p>
                  </a:txBody>
                  <a:tcPr anchor="ctr"/>
                </a:tc>
                <a:tc>
                  <a:txBody>
                    <a:bodyPr/>
                    <a:lstStyle/>
                    <a:p>
                      <a:pPr algn="r"/>
                      <a:endParaRPr lang="en-US" sz="1600" b="0" cap="all" spc="400" baseline="0" dirty="0">
                        <a:solidFill>
                          <a:schemeClr val="accent6"/>
                        </a:solidFill>
                        <a:latin typeface="+mj-lt"/>
                      </a:endParaRPr>
                    </a:p>
                  </a:txBody>
                  <a:tcPr anchor="ctr"/>
                </a:tc>
                <a:extLst>
                  <a:ext uri="{0D108BD9-81ED-4DB2-BD59-A6C34878D82A}">
                    <a16:rowId xmlns:a16="http://schemas.microsoft.com/office/drawing/2014/main" val="3100351803"/>
                  </a:ext>
                </a:extLst>
              </a:tr>
              <a:tr h="355174">
                <a:tc>
                  <a:txBody>
                    <a:bodyPr/>
                    <a:lstStyle/>
                    <a:p>
                      <a:pPr algn="l" rtl="0" fontAlgn="base"/>
                      <a:r>
                        <a:rPr lang="en-US" sz="1200" b="0" u="none" strike="noStrike" dirty="0">
                          <a:solidFill>
                            <a:schemeClr val="bg1"/>
                          </a:solidFill>
                          <a:effectLst/>
                        </a:rPr>
                        <a:t>Detailers</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5,000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40,000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160,000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auto"/>
                      <a:r>
                        <a:rPr lang="en-US" sz="1200" b="0" u="none" strike="noStrike" dirty="0">
                          <a:solidFill>
                            <a:schemeClr val="bg1"/>
                          </a:solidFill>
                          <a:effectLst/>
                        </a:rPr>
                        <a:t>​</a:t>
                      </a:r>
                      <a:endParaRPr lang="en-US" sz="1200" b="0" i="0" u="none" strike="noStrike" dirty="0">
                        <a:solidFill>
                          <a:schemeClr val="bg1"/>
                        </a:solidFill>
                        <a:effectLst/>
                        <a:latin typeface="+mn-lt"/>
                      </a:endParaRPr>
                    </a:p>
                  </a:txBody>
                  <a:tcPr anchor="ctr">
                    <a:solidFill>
                      <a:schemeClr val="accent1"/>
                    </a:solidFill>
                  </a:tcPr>
                </a:tc>
                <a:extLst>
                  <a:ext uri="{0D108BD9-81ED-4DB2-BD59-A6C34878D82A}">
                    <a16:rowId xmlns:a16="http://schemas.microsoft.com/office/drawing/2014/main" val="2801628125"/>
                  </a:ext>
                </a:extLst>
              </a:tr>
              <a:tr h="357188">
                <a:tc>
                  <a:txBody>
                    <a:bodyPr/>
                    <a:lstStyle/>
                    <a:p>
                      <a:pPr algn="l" rtl="0" fontAlgn="base"/>
                      <a:r>
                        <a:rPr lang="en-US" sz="1200" b="0" u="none" strike="noStrike" dirty="0">
                          <a:solidFill>
                            <a:schemeClr val="bg1"/>
                          </a:solidFill>
                          <a:effectLst/>
                        </a:rPr>
                        <a:t>Users</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50,000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400,000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1,600,000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auto"/>
                      <a:r>
                        <a:rPr lang="en-US" sz="1200" b="0" u="none" strike="noStrike" dirty="0">
                          <a:solidFill>
                            <a:schemeClr val="bg1"/>
                          </a:solidFill>
                          <a:effectLst/>
                        </a:rPr>
                        <a:t>​</a:t>
                      </a:r>
                      <a:endParaRPr lang="en-US" sz="1200" b="0" i="0" u="none" strike="noStrike" dirty="0">
                        <a:solidFill>
                          <a:schemeClr val="bg1"/>
                        </a:solidFill>
                        <a:effectLst/>
                        <a:latin typeface="+mn-lt"/>
                      </a:endParaRPr>
                    </a:p>
                  </a:txBody>
                  <a:tcPr anchor="ctr">
                    <a:solidFill>
                      <a:schemeClr val="accent1"/>
                    </a:solidFill>
                  </a:tcPr>
                </a:tc>
                <a:extLst>
                  <a:ext uri="{0D108BD9-81ED-4DB2-BD59-A6C34878D82A}">
                    <a16:rowId xmlns:a16="http://schemas.microsoft.com/office/drawing/2014/main" val="3635382780"/>
                  </a:ext>
                </a:extLst>
              </a:tr>
              <a:tr h="357187">
                <a:tc>
                  <a:txBody>
                    <a:bodyPr/>
                    <a:lstStyle/>
                    <a:p>
                      <a:pPr algn="l" rtl="0" fontAlgn="base"/>
                      <a:r>
                        <a:rPr lang="en-US" sz="1200" b="0" u="none" strike="noStrike" dirty="0">
                          <a:solidFill>
                            <a:schemeClr val="bg1"/>
                          </a:solidFill>
                          <a:effectLst/>
                        </a:rPr>
                        <a:t>Sales</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500,000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4,000,000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16,000,000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auto"/>
                      <a:r>
                        <a:rPr lang="en-US" sz="1200" b="0" u="none" strike="noStrike" dirty="0">
                          <a:solidFill>
                            <a:schemeClr val="bg1"/>
                          </a:solidFill>
                          <a:effectLst/>
                        </a:rPr>
                        <a:t>​</a:t>
                      </a:r>
                      <a:endParaRPr lang="en-US" sz="1200" b="0" i="0" u="none" strike="noStrike" dirty="0">
                        <a:solidFill>
                          <a:schemeClr val="bg1"/>
                        </a:solidFill>
                        <a:effectLst/>
                        <a:latin typeface="+mn-lt"/>
                      </a:endParaRPr>
                    </a:p>
                  </a:txBody>
                  <a:tcPr anchor="ctr">
                    <a:solidFill>
                      <a:schemeClr val="accent1"/>
                    </a:solidFill>
                  </a:tcPr>
                </a:tc>
                <a:extLst>
                  <a:ext uri="{0D108BD9-81ED-4DB2-BD59-A6C34878D82A}">
                    <a16:rowId xmlns:a16="http://schemas.microsoft.com/office/drawing/2014/main" val="2282084003"/>
                  </a:ext>
                </a:extLst>
              </a:tr>
              <a:tr h="357188">
                <a:tc>
                  <a:txBody>
                    <a:bodyPr/>
                    <a:lstStyle/>
                    <a:p>
                      <a:pPr algn="l" rtl="0" fontAlgn="base"/>
                      <a:r>
                        <a:rPr lang="en-US" sz="1200" b="0" u="none" strike="noStrike" dirty="0">
                          <a:solidFill>
                            <a:schemeClr val="bg1"/>
                          </a:solidFill>
                          <a:effectLst/>
                        </a:rPr>
                        <a:t>Average price per sale</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75</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80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90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auto"/>
                      <a:r>
                        <a:rPr lang="en-US" sz="1200" b="0" u="none" strike="noStrike" dirty="0">
                          <a:solidFill>
                            <a:schemeClr val="bg1"/>
                          </a:solidFill>
                          <a:effectLst/>
                        </a:rPr>
                        <a:t>​</a:t>
                      </a:r>
                      <a:endParaRPr lang="en-US" sz="1200" b="0" i="0" u="none" strike="noStrike" dirty="0">
                        <a:solidFill>
                          <a:schemeClr val="bg1"/>
                        </a:solidFill>
                        <a:effectLst/>
                        <a:latin typeface="+mn-lt"/>
                      </a:endParaRPr>
                    </a:p>
                  </a:txBody>
                  <a:tcPr anchor="ctr">
                    <a:solidFill>
                      <a:schemeClr val="accent1"/>
                    </a:solidFill>
                  </a:tcPr>
                </a:tc>
                <a:extLst>
                  <a:ext uri="{0D108BD9-81ED-4DB2-BD59-A6C34878D82A}">
                    <a16:rowId xmlns:a16="http://schemas.microsoft.com/office/drawing/2014/main" val="1849756459"/>
                  </a:ext>
                </a:extLst>
              </a:tr>
              <a:tr h="377357">
                <a:tc>
                  <a:txBody>
                    <a:bodyPr/>
                    <a:lstStyle/>
                    <a:p>
                      <a:pPr algn="l" rtl="0" fontAlgn="base"/>
                      <a:r>
                        <a:rPr lang="en-US" sz="1200" b="0" u="none" strike="noStrike" dirty="0">
                          <a:solidFill>
                            <a:schemeClr val="bg1"/>
                          </a:solidFill>
                          <a:effectLst/>
                        </a:rPr>
                        <a:t>Revenue @ 15%</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5,625,000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48,000,000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216,000,000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auto"/>
                      <a:r>
                        <a:rPr lang="en-US" sz="1200" b="0" u="none" strike="noStrike" dirty="0">
                          <a:solidFill>
                            <a:schemeClr val="bg1"/>
                          </a:solidFill>
                          <a:effectLst/>
                        </a:rPr>
                        <a:t>​</a:t>
                      </a:r>
                      <a:endParaRPr lang="en-US" sz="1200" b="0" i="0" u="none" strike="noStrike" dirty="0">
                        <a:solidFill>
                          <a:schemeClr val="bg1"/>
                        </a:solidFill>
                        <a:effectLst/>
                        <a:latin typeface="+mn-lt"/>
                      </a:endParaRPr>
                    </a:p>
                  </a:txBody>
                  <a:tcPr anchor="ctr">
                    <a:solidFill>
                      <a:schemeClr val="accent1"/>
                    </a:solidFill>
                  </a:tcPr>
                </a:tc>
                <a:extLst>
                  <a:ext uri="{0D108BD9-81ED-4DB2-BD59-A6C34878D82A}">
                    <a16:rowId xmlns:a16="http://schemas.microsoft.com/office/drawing/2014/main" val="4151575269"/>
                  </a:ext>
                </a:extLst>
              </a:tr>
              <a:tr h="356068">
                <a:tc>
                  <a:txBody>
                    <a:bodyPr/>
                    <a:lstStyle/>
                    <a:p>
                      <a:pPr algn="l" rtl="0" fontAlgn="base"/>
                      <a:r>
                        <a:rPr lang="en-US" sz="1200" b="1" u="none" strike="noStrike" cap="all" spc="200" baseline="0" dirty="0">
                          <a:solidFill>
                            <a:schemeClr val="bg1"/>
                          </a:solidFill>
                          <a:effectLst/>
                          <a:latin typeface="+mj-lt"/>
                        </a:rPr>
                        <a:t>Gross Profit</a:t>
                      </a:r>
                      <a:r>
                        <a:rPr lang="en-US" sz="1200" b="0" cap="all" spc="200" baseline="0" dirty="0">
                          <a:solidFill>
                            <a:schemeClr val="bg1"/>
                          </a:solidFill>
                          <a:effectLst/>
                          <a:latin typeface="+mj-lt"/>
                        </a:rPr>
                        <a:t>​</a:t>
                      </a:r>
                      <a:endParaRPr lang="en-US" sz="1200" b="0" i="0" cap="all" spc="200" baseline="0" dirty="0">
                        <a:solidFill>
                          <a:schemeClr val="bg1"/>
                        </a:solidFill>
                        <a:effectLst/>
                        <a:latin typeface="+mj-lt"/>
                      </a:endParaRPr>
                    </a:p>
                  </a:txBody>
                  <a:tcPr anchor="ctr">
                    <a:solidFill>
                      <a:schemeClr val="accent6">
                        <a:alpha val="20000"/>
                      </a:schemeClr>
                    </a:solidFill>
                  </a:tcPr>
                </a:tc>
                <a:tc>
                  <a:txBody>
                    <a:bodyPr/>
                    <a:lstStyle/>
                    <a:p>
                      <a:pPr algn="r" rtl="0" fontAlgn="base"/>
                      <a:r>
                        <a:rPr lang="en-US" sz="1200" b="1" u="none" strike="noStrike" dirty="0">
                          <a:solidFill>
                            <a:schemeClr val="bg1"/>
                          </a:solidFill>
                          <a:effectLst/>
                          <a:latin typeface="+mj-lt"/>
                        </a:rPr>
                        <a:t>5,625,000</a:t>
                      </a:r>
                      <a:r>
                        <a:rPr lang="en-US" sz="1200" b="0" dirty="0">
                          <a:solidFill>
                            <a:schemeClr val="bg1"/>
                          </a:solidFill>
                          <a:effectLst/>
                          <a:latin typeface="+mj-lt"/>
                        </a:rPr>
                        <a:t>​</a:t>
                      </a:r>
                      <a:endParaRPr lang="en-US" sz="1200" b="0" i="0" dirty="0">
                        <a:solidFill>
                          <a:schemeClr val="bg1"/>
                        </a:solidFill>
                        <a:effectLst/>
                        <a:latin typeface="+mj-lt"/>
                      </a:endParaRPr>
                    </a:p>
                  </a:txBody>
                  <a:tcPr anchor="ctr">
                    <a:solidFill>
                      <a:schemeClr val="accent6">
                        <a:alpha val="20000"/>
                      </a:schemeClr>
                    </a:solidFill>
                  </a:tcPr>
                </a:tc>
                <a:tc>
                  <a:txBody>
                    <a:bodyPr/>
                    <a:lstStyle/>
                    <a:p>
                      <a:pPr algn="r" rtl="0" fontAlgn="base"/>
                      <a:r>
                        <a:rPr lang="en-US" sz="1200" b="1" u="none" strike="noStrike" dirty="0">
                          <a:solidFill>
                            <a:schemeClr val="bg1"/>
                          </a:solidFill>
                          <a:effectLst/>
                          <a:latin typeface="+mj-lt"/>
                        </a:rPr>
                        <a:t>48,000,000</a:t>
                      </a:r>
                      <a:r>
                        <a:rPr lang="en-US" sz="1200" b="0" dirty="0">
                          <a:solidFill>
                            <a:schemeClr val="bg1"/>
                          </a:solidFill>
                          <a:effectLst/>
                          <a:latin typeface="+mj-lt"/>
                        </a:rPr>
                        <a:t>​</a:t>
                      </a:r>
                      <a:endParaRPr lang="en-US" sz="1200" b="0" i="0" dirty="0">
                        <a:solidFill>
                          <a:schemeClr val="bg1"/>
                        </a:solidFill>
                        <a:effectLst/>
                        <a:latin typeface="+mj-lt"/>
                      </a:endParaRPr>
                    </a:p>
                  </a:txBody>
                  <a:tcPr anchor="ctr">
                    <a:solidFill>
                      <a:schemeClr val="accent6">
                        <a:alpha val="20000"/>
                      </a:schemeClr>
                    </a:solidFill>
                  </a:tcPr>
                </a:tc>
                <a:tc>
                  <a:txBody>
                    <a:bodyPr/>
                    <a:lstStyle/>
                    <a:p>
                      <a:pPr algn="r" rtl="0" fontAlgn="base"/>
                      <a:r>
                        <a:rPr lang="en-US" sz="1200" b="1" u="none" strike="noStrike" dirty="0">
                          <a:solidFill>
                            <a:schemeClr val="bg1"/>
                          </a:solidFill>
                          <a:effectLst/>
                          <a:latin typeface="+mj-lt"/>
                        </a:rPr>
                        <a:t>216,000,000</a:t>
                      </a:r>
                      <a:r>
                        <a:rPr lang="en-US" sz="1200" b="0" dirty="0">
                          <a:solidFill>
                            <a:schemeClr val="bg1"/>
                          </a:solidFill>
                          <a:effectLst/>
                          <a:latin typeface="+mj-lt"/>
                        </a:rPr>
                        <a:t>​</a:t>
                      </a:r>
                      <a:endParaRPr lang="en-US" sz="1200" b="0" i="0" dirty="0">
                        <a:solidFill>
                          <a:schemeClr val="bg1"/>
                        </a:solidFill>
                        <a:effectLst/>
                        <a:latin typeface="+mj-lt"/>
                      </a:endParaRPr>
                    </a:p>
                  </a:txBody>
                  <a:tcPr anchor="ctr">
                    <a:solidFill>
                      <a:schemeClr val="accent6">
                        <a:alpha val="20000"/>
                      </a:schemeClr>
                    </a:solidFill>
                  </a:tcPr>
                </a:tc>
                <a:tc>
                  <a:txBody>
                    <a:bodyPr/>
                    <a:lstStyle/>
                    <a:p>
                      <a:pPr algn="r" rtl="0" fontAlgn="auto"/>
                      <a:r>
                        <a:rPr lang="en-US" sz="1200" b="0" u="none" strike="noStrike" dirty="0">
                          <a:solidFill>
                            <a:schemeClr val="bg1"/>
                          </a:solidFill>
                          <a:effectLst/>
                          <a:latin typeface="+mj-lt"/>
                        </a:rPr>
                        <a:t>​</a:t>
                      </a:r>
                      <a:endParaRPr lang="en-US" sz="1200" b="0" i="0" u="none" strike="noStrike" dirty="0">
                        <a:solidFill>
                          <a:schemeClr val="bg1"/>
                        </a:solidFill>
                        <a:effectLst/>
                        <a:latin typeface="+mj-lt"/>
                      </a:endParaRPr>
                    </a:p>
                  </a:txBody>
                  <a:tcPr anchor="ctr">
                    <a:solidFill>
                      <a:schemeClr val="accent6">
                        <a:alpha val="20000"/>
                      </a:schemeClr>
                    </a:solidFill>
                  </a:tcPr>
                </a:tc>
                <a:extLst>
                  <a:ext uri="{0D108BD9-81ED-4DB2-BD59-A6C34878D82A}">
                    <a16:rowId xmlns:a16="http://schemas.microsoft.com/office/drawing/2014/main" val="3550227705"/>
                  </a:ext>
                </a:extLst>
              </a:tr>
              <a:tr h="363010">
                <a:tc>
                  <a:txBody>
                    <a:bodyPr/>
                    <a:lstStyle/>
                    <a:p>
                      <a:pPr algn="l" rtl="0" fontAlgn="base"/>
                      <a:r>
                        <a:rPr lang="en-US" sz="1200" b="0" u="none" strike="noStrike" dirty="0">
                          <a:solidFill>
                            <a:schemeClr val="bg1"/>
                          </a:solidFill>
                          <a:effectLst/>
                        </a:rPr>
                        <a:t>Expenses</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l" rtl="0" fontAlgn="auto"/>
                      <a:r>
                        <a:rPr lang="en-US" sz="1200" b="0" u="none" strike="noStrike" dirty="0">
                          <a:solidFill>
                            <a:schemeClr val="bg1"/>
                          </a:solidFill>
                          <a:effectLst/>
                        </a:rPr>
                        <a:t>​</a:t>
                      </a:r>
                      <a:endParaRPr lang="en-US" sz="1200" b="0" i="0" u="none" strike="noStrike" dirty="0">
                        <a:solidFill>
                          <a:schemeClr val="bg1"/>
                        </a:solidFill>
                        <a:effectLst/>
                        <a:latin typeface="+mn-lt"/>
                      </a:endParaRPr>
                    </a:p>
                  </a:txBody>
                  <a:tcPr anchor="ctr">
                    <a:solidFill>
                      <a:schemeClr val="accent1"/>
                    </a:solidFill>
                  </a:tcPr>
                </a:tc>
                <a:tc>
                  <a:txBody>
                    <a:bodyPr/>
                    <a:lstStyle/>
                    <a:p>
                      <a:pPr algn="l" rtl="0" fontAlgn="auto"/>
                      <a:r>
                        <a:rPr lang="en-US" sz="1200" b="0" u="none" strike="noStrike" dirty="0">
                          <a:solidFill>
                            <a:schemeClr val="bg1"/>
                          </a:solidFill>
                          <a:effectLst/>
                        </a:rPr>
                        <a:t>​</a:t>
                      </a:r>
                      <a:endParaRPr lang="en-US" sz="1200" b="0" i="0" u="none" strike="noStrike" dirty="0">
                        <a:solidFill>
                          <a:schemeClr val="bg1"/>
                        </a:solidFill>
                        <a:effectLst/>
                        <a:latin typeface="+mn-lt"/>
                      </a:endParaRPr>
                    </a:p>
                  </a:txBody>
                  <a:tcPr anchor="ctr">
                    <a:solidFill>
                      <a:schemeClr val="accent1"/>
                    </a:solidFill>
                  </a:tcPr>
                </a:tc>
                <a:tc>
                  <a:txBody>
                    <a:bodyPr/>
                    <a:lstStyle/>
                    <a:p>
                      <a:pPr algn="l" rtl="0" fontAlgn="auto"/>
                      <a:r>
                        <a:rPr lang="en-US" sz="1200" b="0" u="none" strike="noStrike" dirty="0">
                          <a:solidFill>
                            <a:schemeClr val="bg1"/>
                          </a:solidFill>
                          <a:effectLst/>
                        </a:rPr>
                        <a:t>​</a:t>
                      </a:r>
                      <a:endParaRPr lang="en-US" sz="1200" b="0" i="0" u="none" strike="noStrike" dirty="0">
                        <a:solidFill>
                          <a:schemeClr val="bg1"/>
                        </a:solidFill>
                        <a:effectLst/>
                        <a:latin typeface="+mn-lt"/>
                      </a:endParaRPr>
                    </a:p>
                  </a:txBody>
                  <a:tcPr anchor="ctr">
                    <a:solidFill>
                      <a:schemeClr val="accent1"/>
                    </a:solidFill>
                  </a:tcPr>
                </a:tc>
                <a:tc>
                  <a:txBody>
                    <a:bodyPr/>
                    <a:lstStyle/>
                    <a:p>
                      <a:pPr algn="r" rtl="0" fontAlgn="auto"/>
                      <a:r>
                        <a:rPr lang="en-US" sz="1200" b="0" u="none" strike="noStrike" dirty="0">
                          <a:solidFill>
                            <a:schemeClr val="bg1"/>
                          </a:solidFill>
                          <a:effectLst/>
                        </a:rPr>
                        <a:t>​</a:t>
                      </a:r>
                      <a:endParaRPr lang="en-US" sz="1200" b="0" i="0" u="none" strike="noStrike" dirty="0">
                        <a:solidFill>
                          <a:schemeClr val="bg1"/>
                        </a:solidFill>
                        <a:effectLst/>
                        <a:latin typeface="+mn-lt"/>
                      </a:endParaRPr>
                    </a:p>
                  </a:txBody>
                  <a:tcPr anchor="ctr">
                    <a:solidFill>
                      <a:schemeClr val="accent1"/>
                    </a:solidFill>
                  </a:tcPr>
                </a:tc>
                <a:extLst>
                  <a:ext uri="{0D108BD9-81ED-4DB2-BD59-A6C34878D82A}">
                    <a16:rowId xmlns:a16="http://schemas.microsoft.com/office/drawing/2014/main" val="2110867358"/>
                  </a:ext>
                </a:extLst>
              </a:tr>
              <a:tr h="367649">
                <a:tc>
                  <a:txBody>
                    <a:bodyPr/>
                    <a:lstStyle/>
                    <a:p>
                      <a:pPr algn="l" rtl="0" fontAlgn="base">
                        <a:buFont typeface="Arial" panose="020B0604020202020204" pitchFamily="34" charset="0"/>
                        <a:buNone/>
                      </a:pPr>
                      <a:r>
                        <a:rPr lang="en-US" sz="1200" b="0" u="none" strike="noStrike" dirty="0">
                          <a:solidFill>
                            <a:schemeClr val="bg1"/>
                          </a:solidFill>
                          <a:effectLst/>
                        </a:rPr>
                        <a:t>   Sales &amp; marketing</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5,062,500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38,400,000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151,200,000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l" rtl="0" fontAlgn="auto"/>
                      <a:r>
                        <a:rPr lang="en-US" sz="1200" b="0" u="none" strike="noStrike" dirty="0">
                          <a:solidFill>
                            <a:schemeClr val="bg1"/>
                          </a:solidFill>
                          <a:effectLst/>
                        </a:rPr>
                        <a:t>​</a:t>
                      </a:r>
                      <a:endParaRPr lang="en-US" sz="1200" b="0" i="0" u="none" strike="noStrike" dirty="0">
                        <a:solidFill>
                          <a:schemeClr val="bg1"/>
                        </a:solidFill>
                        <a:effectLst/>
                        <a:latin typeface="+mn-lt"/>
                      </a:endParaRPr>
                    </a:p>
                  </a:txBody>
                  <a:tcPr anchor="ctr">
                    <a:solidFill>
                      <a:schemeClr val="accent1"/>
                    </a:solidFill>
                  </a:tcPr>
                </a:tc>
                <a:extLst>
                  <a:ext uri="{0D108BD9-81ED-4DB2-BD59-A6C34878D82A}">
                    <a16:rowId xmlns:a16="http://schemas.microsoft.com/office/drawing/2014/main" val="4268114081"/>
                  </a:ext>
                </a:extLst>
              </a:tr>
              <a:tr h="360261">
                <a:tc>
                  <a:txBody>
                    <a:bodyPr/>
                    <a:lstStyle/>
                    <a:p>
                      <a:pPr algn="l" rtl="0" fontAlgn="base">
                        <a:buFont typeface="Arial" panose="020B0604020202020204" pitchFamily="34" charset="0"/>
                        <a:buNone/>
                      </a:pPr>
                      <a:r>
                        <a:rPr lang="en-US" sz="1200" b="0" u="none" strike="noStrike" dirty="0">
                          <a:solidFill>
                            <a:schemeClr val="bg1"/>
                          </a:solidFill>
                          <a:effectLst/>
                        </a:rPr>
                        <a:t>   Customer service</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1,687,500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9,600,000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21,600,000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l" rtl="0" fontAlgn="base"/>
                      <a:r>
                        <a:rPr lang="en-US" sz="1200" b="0" u="none" strike="noStrike" dirty="0">
                          <a:solidFill>
                            <a:schemeClr val="bg1"/>
                          </a:solidFill>
                          <a:effectLst/>
                        </a:rPr>
                        <a:t>70%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extLst>
                  <a:ext uri="{0D108BD9-81ED-4DB2-BD59-A6C34878D82A}">
                    <a16:rowId xmlns:a16="http://schemas.microsoft.com/office/drawing/2014/main" val="1537267748"/>
                  </a:ext>
                </a:extLst>
              </a:tr>
              <a:tr h="345153">
                <a:tc>
                  <a:txBody>
                    <a:bodyPr/>
                    <a:lstStyle/>
                    <a:p>
                      <a:pPr algn="l" rtl="0" fontAlgn="base">
                        <a:buFont typeface="Arial" panose="020B0604020202020204" pitchFamily="34" charset="0"/>
                        <a:buNone/>
                      </a:pPr>
                      <a:r>
                        <a:rPr lang="en-US" sz="1200" b="0" u="none" strike="noStrike" dirty="0">
                          <a:solidFill>
                            <a:schemeClr val="bg1"/>
                          </a:solidFill>
                          <a:effectLst/>
                        </a:rPr>
                        <a:t>   Product development</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562,500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2,400,000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10,800,000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l" rtl="0" fontAlgn="base"/>
                      <a:r>
                        <a:rPr lang="en-US" sz="1200" b="0" u="none" strike="noStrike" dirty="0">
                          <a:solidFill>
                            <a:schemeClr val="bg1"/>
                          </a:solidFill>
                          <a:effectLst/>
                        </a:rPr>
                        <a:t>10%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extLst>
                  <a:ext uri="{0D108BD9-81ED-4DB2-BD59-A6C34878D82A}">
                    <a16:rowId xmlns:a16="http://schemas.microsoft.com/office/drawing/2014/main" val="1691341114"/>
                  </a:ext>
                </a:extLst>
              </a:tr>
              <a:tr h="350729">
                <a:tc>
                  <a:txBody>
                    <a:bodyPr/>
                    <a:lstStyle/>
                    <a:p>
                      <a:pPr algn="l" rtl="0" fontAlgn="base">
                        <a:buFont typeface="Arial" panose="020B0604020202020204" pitchFamily="34" charset="0"/>
                        <a:buNone/>
                      </a:pPr>
                      <a:r>
                        <a:rPr lang="en-US" sz="1200" b="0" u="none" strike="noStrike" dirty="0">
                          <a:solidFill>
                            <a:schemeClr val="bg1"/>
                          </a:solidFill>
                          <a:effectLst/>
                        </a:rPr>
                        <a:t>   Research</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281,250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2,400,000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0" u="none" strike="noStrike" dirty="0">
                          <a:solidFill>
                            <a:schemeClr val="bg1"/>
                          </a:solidFill>
                          <a:effectLst/>
                        </a:rPr>
                        <a:t>4,320,000</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tc>
                  <a:txBody>
                    <a:bodyPr/>
                    <a:lstStyle/>
                    <a:p>
                      <a:pPr algn="l" rtl="0" fontAlgn="base"/>
                      <a:r>
                        <a:rPr lang="en-US" sz="1200" b="0" u="none" strike="noStrike" dirty="0">
                          <a:solidFill>
                            <a:schemeClr val="bg1"/>
                          </a:solidFill>
                          <a:effectLst/>
                        </a:rPr>
                        <a:t>5%</a:t>
                      </a:r>
                      <a:r>
                        <a:rPr lang="en-US" sz="1200" b="0" dirty="0">
                          <a:solidFill>
                            <a:schemeClr val="bg1"/>
                          </a:solidFill>
                          <a:effectLst/>
                        </a:rPr>
                        <a:t>​</a:t>
                      </a:r>
                      <a:endParaRPr lang="en-US" sz="1200" b="0" i="0" dirty="0">
                        <a:solidFill>
                          <a:schemeClr val="bg1"/>
                        </a:solidFill>
                        <a:effectLst/>
                        <a:latin typeface="+mn-lt"/>
                      </a:endParaRPr>
                    </a:p>
                  </a:txBody>
                  <a:tcPr anchor="ctr">
                    <a:solidFill>
                      <a:schemeClr val="accent1"/>
                    </a:solidFill>
                  </a:tcPr>
                </a:tc>
                <a:extLst>
                  <a:ext uri="{0D108BD9-81ED-4DB2-BD59-A6C34878D82A}">
                    <a16:rowId xmlns:a16="http://schemas.microsoft.com/office/drawing/2014/main" val="280917110"/>
                  </a:ext>
                </a:extLst>
              </a:tr>
              <a:tr h="354904">
                <a:tc>
                  <a:txBody>
                    <a:bodyPr/>
                    <a:lstStyle/>
                    <a:p>
                      <a:pPr algn="l" rtl="0" fontAlgn="base"/>
                      <a:r>
                        <a:rPr lang="en-US" sz="1200" b="1" u="none" strike="noStrike" cap="all" spc="200" baseline="0" dirty="0">
                          <a:solidFill>
                            <a:schemeClr val="bg1"/>
                          </a:solidFill>
                          <a:effectLst/>
                          <a:latin typeface="+mj-lt"/>
                        </a:rPr>
                        <a:t>Total Expenses</a:t>
                      </a:r>
                      <a:r>
                        <a:rPr lang="en-US" sz="1200" b="0" cap="all" spc="200" baseline="0" dirty="0">
                          <a:solidFill>
                            <a:schemeClr val="bg1"/>
                          </a:solidFill>
                          <a:effectLst/>
                          <a:latin typeface="+mj-lt"/>
                        </a:rPr>
                        <a:t>​</a:t>
                      </a:r>
                      <a:endParaRPr lang="en-US" sz="1200" b="0" i="0" cap="all" spc="200" baseline="0" dirty="0">
                        <a:solidFill>
                          <a:schemeClr val="bg1"/>
                        </a:solidFill>
                        <a:effectLst/>
                        <a:latin typeface="+mj-lt"/>
                      </a:endParaRPr>
                    </a:p>
                  </a:txBody>
                  <a:tcPr anchor="ctr">
                    <a:solidFill>
                      <a:schemeClr val="accent6">
                        <a:alpha val="20000"/>
                      </a:schemeClr>
                    </a:solidFill>
                  </a:tcPr>
                </a:tc>
                <a:tc>
                  <a:txBody>
                    <a:bodyPr/>
                    <a:lstStyle/>
                    <a:p>
                      <a:pPr algn="r" rtl="0" fontAlgn="base"/>
                      <a:r>
                        <a:rPr lang="en-US" sz="1200" b="1" u="none" strike="noStrike" dirty="0">
                          <a:solidFill>
                            <a:schemeClr val="bg1"/>
                          </a:solidFill>
                          <a:effectLst/>
                          <a:latin typeface="+mj-lt"/>
                        </a:rPr>
                        <a:t>7,593,750</a:t>
                      </a:r>
                      <a:r>
                        <a:rPr lang="en-US" sz="1200" b="0" dirty="0">
                          <a:solidFill>
                            <a:schemeClr val="bg1"/>
                          </a:solidFill>
                          <a:effectLst/>
                          <a:latin typeface="+mj-lt"/>
                        </a:rPr>
                        <a:t>​</a:t>
                      </a:r>
                      <a:endParaRPr lang="en-US" sz="1200" b="0" i="0" dirty="0">
                        <a:solidFill>
                          <a:schemeClr val="bg1"/>
                        </a:solidFill>
                        <a:effectLst/>
                        <a:latin typeface="+mj-lt"/>
                      </a:endParaRPr>
                    </a:p>
                  </a:txBody>
                  <a:tcPr anchor="ctr">
                    <a:solidFill>
                      <a:schemeClr val="accent6">
                        <a:alpha val="20000"/>
                      </a:schemeClr>
                    </a:solidFill>
                  </a:tcPr>
                </a:tc>
                <a:tc>
                  <a:txBody>
                    <a:bodyPr/>
                    <a:lstStyle/>
                    <a:p>
                      <a:pPr algn="r" rtl="0" fontAlgn="base"/>
                      <a:r>
                        <a:rPr lang="en-US" sz="1200" b="1" u="none" strike="noStrike" dirty="0">
                          <a:solidFill>
                            <a:schemeClr val="bg1"/>
                          </a:solidFill>
                          <a:effectLst/>
                          <a:latin typeface="+mj-lt"/>
                        </a:rPr>
                        <a:t>52,800,000</a:t>
                      </a:r>
                      <a:r>
                        <a:rPr lang="en-US" sz="1200" b="0" dirty="0">
                          <a:solidFill>
                            <a:schemeClr val="bg1"/>
                          </a:solidFill>
                          <a:effectLst/>
                          <a:latin typeface="+mj-lt"/>
                        </a:rPr>
                        <a:t>​</a:t>
                      </a:r>
                      <a:endParaRPr lang="en-US" sz="1200" b="0" i="0" dirty="0">
                        <a:solidFill>
                          <a:schemeClr val="bg1"/>
                        </a:solidFill>
                        <a:effectLst/>
                        <a:latin typeface="+mj-lt"/>
                      </a:endParaRPr>
                    </a:p>
                  </a:txBody>
                  <a:tcPr anchor="ctr">
                    <a:solidFill>
                      <a:schemeClr val="accent6">
                        <a:alpha val="20000"/>
                      </a:schemeClr>
                    </a:solidFill>
                  </a:tcPr>
                </a:tc>
                <a:tc>
                  <a:txBody>
                    <a:bodyPr/>
                    <a:lstStyle/>
                    <a:p>
                      <a:pPr algn="r" rtl="0" fontAlgn="base"/>
                      <a:r>
                        <a:rPr lang="en-US" sz="1200" b="1" u="none" strike="noStrike" dirty="0">
                          <a:solidFill>
                            <a:schemeClr val="bg1"/>
                          </a:solidFill>
                          <a:effectLst/>
                          <a:latin typeface="+mj-lt"/>
                        </a:rPr>
                        <a:t>187,920,000</a:t>
                      </a:r>
                      <a:r>
                        <a:rPr lang="en-US" sz="1200" b="0" dirty="0">
                          <a:solidFill>
                            <a:schemeClr val="bg1"/>
                          </a:solidFill>
                          <a:effectLst/>
                          <a:latin typeface="+mj-lt"/>
                        </a:rPr>
                        <a:t>​</a:t>
                      </a:r>
                      <a:endParaRPr lang="en-US" sz="1200" b="0" i="0" dirty="0">
                        <a:solidFill>
                          <a:schemeClr val="bg1"/>
                        </a:solidFill>
                        <a:effectLst/>
                        <a:latin typeface="+mj-lt"/>
                      </a:endParaRPr>
                    </a:p>
                  </a:txBody>
                  <a:tcPr anchor="ctr">
                    <a:solidFill>
                      <a:schemeClr val="accent6">
                        <a:alpha val="20000"/>
                      </a:schemeClr>
                    </a:solidFill>
                  </a:tcPr>
                </a:tc>
                <a:tc>
                  <a:txBody>
                    <a:bodyPr/>
                    <a:lstStyle/>
                    <a:p>
                      <a:pPr algn="l" rtl="0" fontAlgn="base"/>
                      <a:r>
                        <a:rPr lang="en-US" sz="1200" b="0" u="none" strike="noStrike" dirty="0">
                          <a:solidFill>
                            <a:schemeClr val="bg1"/>
                          </a:solidFill>
                          <a:effectLst/>
                          <a:latin typeface="+mj-lt"/>
                        </a:rPr>
                        <a:t>2%</a:t>
                      </a:r>
                      <a:r>
                        <a:rPr lang="en-US" sz="1200" b="0" dirty="0">
                          <a:solidFill>
                            <a:schemeClr val="bg1"/>
                          </a:solidFill>
                          <a:effectLst/>
                          <a:latin typeface="+mj-lt"/>
                        </a:rPr>
                        <a:t>​</a:t>
                      </a:r>
                      <a:endParaRPr lang="en-US" sz="1200" b="0" i="0" dirty="0">
                        <a:solidFill>
                          <a:schemeClr val="bg1"/>
                        </a:solidFill>
                        <a:effectLst/>
                        <a:latin typeface="+mj-lt"/>
                      </a:endParaRPr>
                    </a:p>
                  </a:txBody>
                  <a:tcPr anchor="ctr">
                    <a:solidFill>
                      <a:schemeClr val="accent6">
                        <a:alpha val="20000"/>
                      </a:schemeClr>
                    </a:solidFill>
                  </a:tcPr>
                </a:tc>
                <a:extLst>
                  <a:ext uri="{0D108BD9-81ED-4DB2-BD59-A6C34878D82A}">
                    <a16:rowId xmlns:a16="http://schemas.microsoft.com/office/drawing/2014/main" val="3098074008"/>
                  </a:ext>
                </a:extLst>
              </a:tr>
              <a:tr h="354904">
                <a:tc>
                  <a:txBody>
                    <a:bodyPr/>
                    <a:lstStyle/>
                    <a:p>
                      <a:pPr algn="l" rtl="0" fontAlgn="base"/>
                      <a:r>
                        <a:rPr lang="en-US" sz="1200" b="0" u="none" strike="noStrike" dirty="0">
                          <a:solidFill>
                            <a:schemeClr val="bg1"/>
                          </a:solidFill>
                          <a:effectLst/>
                        </a:rPr>
                        <a:t>EBIT</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1" u="none" strike="noStrike" dirty="0">
                          <a:solidFill>
                            <a:schemeClr val="bg1"/>
                          </a:solidFill>
                          <a:effectLst/>
                        </a:rPr>
                        <a:t>-1,968,750</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1" u="none" strike="noStrike" dirty="0">
                          <a:solidFill>
                            <a:schemeClr val="bg1"/>
                          </a:solidFill>
                          <a:effectLst/>
                        </a:rPr>
                        <a:t>-4,800,000</a:t>
                      </a:r>
                      <a:endParaRPr lang="en-US" sz="1200" b="0" i="0" dirty="0">
                        <a:solidFill>
                          <a:schemeClr val="bg1"/>
                        </a:solidFill>
                        <a:effectLst/>
                        <a:latin typeface="+mn-lt"/>
                      </a:endParaRPr>
                    </a:p>
                  </a:txBody>
                  <a:tcPr anchor="ctr">
                    <a:solidFill>
                      <a:schemeClr val="accent1"/>
                    </a:solidFill>
                  </a:tcPr>
                </a:tc>
                <a:tc>
                  <a:txBody>
                    <a:bodyPr/>
                    <a:lstStyle/>
                    <a:p>
                      <a:pPr algn="r" rtl="0" fontAlgn="base"/>
                      <a:r>
                        <a:rPr lang="en-US" sz="1200" b="1" u="none" strike="noStrike" dirty="0">
                          <a:solidFill>
                            <a:schemeClr val="bg1"/>
                          </a:solidFill>
                          <a:effectLst/>
                        </a:rPr>
                        <a:t>28,080,000</a:t>
                      </a:r>
                      <a:endParaRPr lang="en-US" sz="1200" b="0" i="0" dirty="0">
                        <a:solidFill>
                          <a:schemeClr val="bg1"/>
                        </a:solidFill>
                        <a:effectLst/>
                        <a:latin typeface="+mn-lt"/>
                      </a:endParaRPr>
                    </a:p>
                  </a:txBody>
                  <a:tcPr anchor="ctr">
                    <a:solidFill>
                      <a:schemeClr val="accent1"/>
                    </a:solidFill>
                  </a:tcPr>
                </a:tc>
                <a:tc>
                  <a:txBody>
                    <a:bodyPr/>
                    <a:lstStyle/>
                    <a:p>
                      <a:pPr algn="l" rtl="0" fontAlgn="auto"/>
                      <a:r>
                        <a:rPr lang="en-US" sz="1200" b="0" u="none" strike="noStrike" dirty="0">
                          <a:solidFill>
                            <a:schemeClr val="bg1"/>
                          </a:solidFill>
                          <a:effectLst/>
                        </a:rPr>
                        <a:t>​</a:t>
                      </a:r>
                      <a:endParaRPr lang="en-US" sz="1200" b="0" i="0" u="none" strike="noStrike" dirty="0">
                        <a:solidFill>
                          <a:schemeClr val="bg1"/>
                        </a:solidFill>
                        <a:effectLst/>
                        <a:latin typeface="+mn-lt"/>
                      </a:endParaRPr>
                    </a:p>
                  </a:txBody>
                  <a:tcPr anchor="ctr">
                    <a:solidFill>
                      <a:schemeClr val="accent1"/>
                    </a:solidFill>
                  </a:tcPr>
                </a:tc>
                <a:extLst>
                  <a:ext uri="{0D108BD9-81ED-4DB2-BD59-A6C34878D82A}">
                    <a16:rowId xmlns:a16="http://schemas.microsoft.com/office/drawing/2014/main" val="3161353374"/>
                  </a:ext>
                </a:extLst>
              </a:tr>
            </a:tbl>
          </a:graphicData>
        </a:graphic>
      </p:graphicFrame>
      <p:sp>
        <p:nvSpPr>
          <p:cNvPr id="32" name="Footer Placeholder 31">
            <a:extLst>
              <a:ext uri="{FF2B5EF4-FFF2-40B4-BE49-F238E27FC236}">
                <a16:creationId xmlns:a16="http://schemas.microsoft.com/office/drawing/2014/main" id="{EB3167CB-A6C4-4DEF-86D2-0EE698CF0787}"/>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33" name="Slide Number Placeholder 32">
            <a:extLst>
              <a:ext uri="{FF2B5EF4-FFF2-40B4-BE49-F238E27FC236}">
                <a16:creationId xmlns:a16="http://schemas.microsoft.com/office/drawing/2014/main" id="{705E33BA-D532-4BFC-985F-6257C8C95DFC}"/>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30</a:t>
            </a:fld>
            <a:endParaRPr lang="en-US" dirty="0"/>
          </a:p>
        </p:txBody>
      </p:sp>
      <p:sp>
        <p:nvSpPr>
          <p:cNvPr id="31" name="Date Placeholder 30">
            <a:extLst>
              <a:ext uri="{FF2B5EF4-FFF2-40B4-BE49-F238E27FC236}">
                <a16:creationId xmlns:a16="http://schemas.microsoft.com/office/drawing/2014/main" id="{80CCD1CF-F52F-44F9-B196-89DF3E1B6DFD}"/>
              </a:ext>
            </a:extLst>
          </p:cNvPr>
          <p:cNvSpPr>
            <a:spLocks noGrp="1"/>
          </p:cNvSpPr>
          <p:nvPr>
            <p:ph type="dt" sz="half" idx="2"/>
          </p:nvPr>
        </p:nvSpPr>
        <p:spPr>
          <a:xfrm rot="5400000">
            <a:off x="10595991" y="5074920"/>
            <a:ext cx="2647667" cy="365125"/>
          </a:xfrm>
        </p:spPr>
        <p:txBody>
          <a:bodyPr/>
          <a:lstStyle/>
          <a:p>
            <a:r>
              <a:rPr lang="en-US" dirty="0"/>
              <a:t>May 21, 20XX</a:t>
            </a:r>
          </a:p>
        </p:txBody>
      </p:sp>
    </p:spTree>
    <p:extLst>
      <p:ext uri="{BB962C8B-B14F-4D97-AF65-F5344CB8AC3E}">
        <p14:creationId xmlns:p14="http://schemas.microsoft.com/office/powerpoint/2010/main" val="18775916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7" name="Title 106">
            <a:extLst>
              <a:ext uri="{FF2B5EF4-FFF2-40B4-BE49-F238E27FC236}">
                <a16:creationId xmlns:a16="http://schemas.microsoft.com/office/drawing/2014/main" id="{D1E3E659-4B39-4B3B-857D-E87DD151F77C}"/>
              </a:ext>
            </a:extLst>
          </p:cNvPr>
          <p:cNvSpPr>
            <a:spLocks noGrp="1"/>
          </p:cNvSpPr>
          <p:nvPr>
            <p:ph type="title"/>
          </p:nvPr>
        </p:nvSpPr>
        <p:spPr>
          <a:xfrm>
            <a:off x="655858" y="2433312"/>
            <a:ext cx="1939480" cy="2115505"/>
          </a:xfrm>
        </p:spPr>
        <p:txBody>
          <a:bodyPr/>
          <a:lstStyle/>
          <a:p>
            <a:r>
              <a:rPr lang="en-US" dirty="0"/>
              <a:t>Our team</a:t>
            </a:r>
          </a:p>
        </p:txBody>
      </p:sp>
      <p:pic>
        <p:nvPicPr>
          <p:cNvPr id="26" name="Picture Placeholder 25" descr="A person in a suit">
            <a:extLst>
              <a:ext uri="{FF2B5EF4-FFF2-40B4-BE49-F238E27FC236}">
                <a16:creationId xmlns:a16="http://schemas.microsoft.com/office/drawing/2014/main" id="{E2B3D448-6C6E-457E-9101-6ED71063E0FF}"/>
              </a:ext>
            </a:extLst>
          </p:cNvPr>
          <p:cNvPicPr>
            <a:picLocks noGrp="1" noChangeAspect="1"/>
          </p:cNvPicPr>
          <p:nvPr>
            <p:ph type="pic" sz="quarter" idx="16"/>
          </p:nvPr>
        </p:nvPicPr>
        <p:blipFill rotWithShape="1">
          <a:blip r:embed="rId3">
            <a:extLst>
              <a:ext uri="{28A0092B-C50C-407E-A947-70E740481C1C}">
                <a14:useLocalDpi xmlns:a14="http://schemas.microsoft.com/office/drawing/2010/main" val="0"/>
              </a:ext>
            </a:extLst>
          </a:blip>
          <a:srcRect/>
          <a:stretch/>
        </p:blipFill>
        <p:spPr>
          <a:xfrm>
            <a:off x="3088220" y="2599422"/>
            <a:ext cx="1502806" cy="1502805"/>
          </a:xfrm>
        </p:spPr>
      </p:pic>
      <p:pic>
        <p:nvPicPr>
          <p:cNvPr id="30" name="Picture Placeholder 29" descr="A picture containing person, indoor">
            <a:extLst>
              <a:ext uri="{FF2B5EF4-FFF2-40B4-BE49-F238E27FC236}">
                <a16:creationId xmlns:a16="http://schemas.microsoft.com/office/drawing/2014/main" id="{C0AFC6B0-D191-4107-9CE8-6A62C8B6BF6E}"/>
              </a:ext>
            </a:extLst>
          </p:cNvPr>
          <p:cNvPicPr>
            <a:picLocks noGrp="1" noChangeAspect="1"/>
          </p:cNvPicPr>
          <p:nvPr>
            <p:ph type="pic" sz="quarter" idx="15"/>
          </p:nvPr>
        </p:nvPicPr>
        <p:blipFill rotWithShape="1">
          <a:blip r:embed="rId4" cstate="screen">
            <a:extLst>
              <a:ext uri="{28A0092B-C50C-407E-A947-70E740481C1C}">
                <a14:useLocalDpi xmlns:a14="http://schemas.microsoft.com/office/drawing/2010/main" val="0"/>
              </a:ext>
            </a:extLst>
          </a:blip>
          <a:srcRect/>
          <a:stretch/>
        </p:blipFill>
        <p:spPr>
          <a:xfrm>
            <a:off x="5190425" y="2599420"/>
            <a:ext cx="1502806" cy="1502805"/>
          </a:xfrm>
        </p:spPr>
      </p:pic>
      <p:pic>
        <p:nvPicPr>
          <p:cNvPr id="34" name="Picture Placeholder 33" descr="A person smiling for the camera">
            <a:extLst>
              <a:ext uri="{FF2B5EF4-FFF2-40B4-BE49-F238E27FC236}">
                <a16:creationId xmlns:a16="http://schemas.microsoft.com/office/drawing/2014/main" id="{001482E7-DB3D-4047-A6D3-8C7EB0F66DF1}"/>
              </a:ext>
            </a:extLst>
          </p:cNvPr>
          <p:cNvPicPr>
            <a:picLocks noGrp="1" noChangeAspect="1"/>
          </p:cNvPicPr>
          <p:nvPr>
            <p:ph type="pic" sz="quarter" idx="18"/>
          </p:nvPr>
        </p:nvPicPr>
        <p:blipFill rotWithShape="1">
          <a:blip r:embed="rId5">
            <a:extLst>
              <a:ext uri="{28A0092B-C50C-407E-A947-70E740481C1C}">
                <a14:useLocalDpi xmlns:a14="http://schemas.microsoft.com/office/drawing/2010/main" val="0"/>
              </a:ext>
            </a:extLst>
          </a:blip>
          <a:srcRect/>
          <a:stretch/>
        </p:blipFill>
        <p:spPr>
          <a:xfrm>
            <a:off x="7291629" y="2599420"/>
            <a:ext cx="1502806" cy="1502805"/>
          </a:xfrm>
        </p:spPr>
      </p:pic>
      <p:pic>
        <p:nvPicPr>
          <p:cNvPr id="38" name="Picture Placeholder 37" descr="Teams headshot">
            <a:extLst>
              <a:ext uri="{FF2B5EF4-FFF2-40B4-BE49-F238E27FC236}">
                <a16:creationId xmlns:a16="http://schemas.microsoft.com/office/drawing/2014/main" id="{0B81A210-11FF-46EA-AF83-A89425CF815D}"/>
              </a:ext>
            </a:extLst>
          </p:cNvPr>
          <p:cNvPicPr>
            <a:picLocks noGrp="1" noChangeAspect="1"/>
          </p:cNvPicPr>
          <p:nvPr>
            <p:ph type="pic" sz="quarter" idx="17"/>
          </p:nvPr>
        </p:nvPicPr>
        <p:blipFill rotWithShape="1">
          <a:blip r:embed="rId6" cstate="screen">
            <a:extLst>
              <a:ext uri="{28A0092B-C50C-407E-A947-70E740481C1C}">
                <a14:useLocalDpi xmlns:a14="http://schemas.microsoft.com/office/drawing/2010/main" val="0"/>
              </a:ext>
            </a:extLst>
          </a:blip>
          <a:srcRect/>
          <a:stretch/>
        </p:blipFill>
        <p:spPr>
          <a:xfrm>
            <a:off x="9387443" y="2599420"/>
            <a:ext cx="1502806" cy="1502805"/>
          </a:xfrm>
        </p:spPr>
      </p:pic>
      <p:sp>
        <p:nvSpPr>
          <p:cNvPr id="80" name="Text Placeholder 79">
            <a:extLst>
              <a:ext uri="{FF2B5EF4-FFF2-40B4-BE49-F238E27FC236}">
                <a16:creationId xmlns:a16="http://schemas.microsoft.com/office/drawing/2014/main" id="{F60D8165-C962-496B-BA18-BAE6A08C60DD}"/>
              </a:ext>
            </a:extLst>
          </p:cNvPr>
          <p:cNvSpPr>
            <a:spLocks noGrp="1"/>
          </p:cNvSpPr>
          <p:nvPr>
            <p:ph type="body" sz="quarter" idx="19"/>
          </p:nvPr>
        </p:nvSpPr>
        <p:spPr>
          <a:xfrm>
            <a:off x="2796727" y="4435583"/>
            <a:ext cx="2085792" cy="274650"/>
          </a:xfrm>
        </p:spPr>
        <p:txBody>
          <a:bodyPr/>
          <a:lstStyle/>
          <a:p>
            <a:r>
              <a:rPr lang="en-US" dirty="0"/>
              <a:t>Takuma Hayashi​​</a:t>
            </a:r>
          </a:p>
        </p:txBody>
      </p:sp>
      <p:sp>
        <p:nvSpPr>
          <p:cNvPr id="89" name="Text Placeholder 88">
            <a:extLst>
              <a:ext uri="{FF2B5EF4-FFF2-40B4-BE49-F238E27FC236}">
                <a16:creationId xmlns:a16="http://schemas.microsoft.com/office/drawing/2014/main" id="{9FC8C05B-946D-4915-A1D1-59E3957C1F2E}"/>
              </a:ext>
            </a:extLst>
          </p:cNvPr>
          <p:cNvSpPr>
            <a:spLocks noGrp="1"/>
          </p:cNvSpPr>
          <p:nvPr>
            <p:ph type="body" sz="quarter" idx="20"/>
          </p:nvPr>
        </p:nvSpPr>
        <p:spPr>
          <a:xfrm>
            <a:off x="2896865" y="4661551"/>
            <a:ext cx="1885516" cy="365125"/>
          </a:xfrm>
        </p:spPr>
        <p:txBody>
          <a:bodyPr/>
          <a:lstStyle/>
          <a:p>
            <a:r>
              <a:rPr lang="en-US" dirty="0"/>
              <a:t>President</a:t>
            </a:r>
          </a:p>
        </p:txBody>
      </p:sp>
      <p:sp>
        <p:nvSpPr>
          <p:cNvPr id="132" name="Text Placeholder 131">
            <a:extLst>
              <a:ext uri="{FF2B5EF4-FFF2-40B4-BE49-F238E27FC236}">
                <a16:creationId xmlns:a16="http://schemas.microsoft.com/office/drawing/2014/main" id="{3099AF50-4A59-41FD-9F70-EB228C3763B0}"/>
              </a:ext>
            </a:extLst>
          </p:cNvPr>
          <p:cNvSpPr>
            <a:spLocks noGrp="1"/>
          </p:cNvSpPr>
          <p:nvPr>
            <p:ph type="body" sz="quarter" idx="21"/>
          </p:nvPr>
        </p:nvSpPr>
        <p:spPr>
          <a:xfrm>
            <a:off x="4898932" y="4435583"/>
            <a:ext cx="2085792" cy="274650"/>
          </a:xfrm>
        </p:spPr>
        <p:txBody>
          <a:bodyPr/>
          <a:lstStyle/>
          <a:p>
            <a:r>
              <a:rPr lang="en-US" dirty="0"/>
              <a:t>Mirjam Nilsson​​</a:t>
            </a:r>
          </a:p>
        </p:txBody>
      </p:sp>
      <p:sp>
        <p:nvSpPr>
          <p:cNvPr id="133" name="Text Placeholder 132">
            <a:extLst>
              <a:ext uri="{FF2B5EF4-FFF2-40B4-BE49-F238E27FC236}">
                <a16:creationId xmlns:a16="http://schemas.microsoft.com/office/drawing/2014/main" id="{9C3B2BFE-8F4A-43FF-B551-030136A7E91E}"/>
              </a:ext>
            </a:extLst>
          </p:cNvPr>
          <p:cNvSpPr>
            <a:spLocks noGrp="1"/>
          </p:cNvSpPr>
          <p:nvPr>
            <p:ph type="body" sz="quarter" idx="22"/>
          </p:nvPr>
        </p:nvSpPr>
        <p:spPr>
          <a:xfrm>
            <a:off x="4999070" y="4661551"/>
            <a:ext cx="1885516" cy="365125"/>
          </a:xfrm>
        </p:spPr>
        <p:txBody>
          <a:bodyPr/>
          <a:lstStyle/>
          <a:p>
            <a:r>
              <a:rPr lang="en-US" dirty="0"/>
              <a:t>Chief Executive Officer​</a:t>
            </a:r>
          </a:p>
        </p:txBody>
      </p:sp>
      <p:sp>
        <p:nvSpPr>
          <p:cNvPr id="134" name="Text Placeholder 133">
            <a:extLst>
              <a:ext uri="{FF2B5EF4-FFF2-40B4-BE49-F238E27FC236}">
                <a16:creationId xmlns:a16="http://schemas.microsoft.com/office/drawing/2014/main" id="{E9D7AEAC-9AC3-490C-B4A9-DD26ED4EE647}"/>
              </a:ext>
            </a:extLst>
          </p:cNvPr>
          <p:cNvSpPr>
            <a:spLocks noGrp="1"/>
          </p:cNvSpPr>
          <p:nvPr>
            <p:ph type="body" sz="quarter" idx="23"/>
          </p:nvPr>
        </p:nvSpPr>
        <p:spPr>
          <a:xfrm>
            <a:off x="7000136" y="4435751"/>
            <a:ext cx="2085792" cy="274650"/>
          </a:xfrm>
        </p:spPr>
        <p:txBody>
          <a:bodyPr/>
          <a:lstStyle/>
          <a:p>
            <a:r>
              <a:rPr lang="en-US" dirty="0"/>
              <a:t>Flora Berggren​​</a:t>
            </a:r>
          </a:p>
        </p:txBody>
      </p:sp>
      <p:sp>
        <p:nvSpPr>
          <p:cNvPr id="135" name="Text Placeholder 134">
            <a:extLst>
              <a:ext uri="{FF2B5EF4-FFF2-40B4-BE49-F238E27FC236}">
                <a16:creationId xmlns:a16="http://schemas.microsoft.com/office/drawing/2014/main" id="{6665A4F1-CA8F-4D77-AB52-C98C3AD9165D}"/>
              </a:ext>
            </a:extLst>
          </p:cNvPr>
          <p:cNvSpPr>
            <a:spLocks noGrp="1"/>
          </p:cNvSpPr>
          <p:nvPr>
            <p:ph type="body" sz="quarter" idx="24"/>
          </p:nvPr>
        </p:nvSpPr>
        <p:spPr>
          <a:xfrm>
            <a:off x="7100274" y="4661551"/>
            <a:ext cx="1885516" cy="365125"/>
          </a:xfrm>
        </p:spPr>
        <p:txBody>
          <a:bodyPr/>
          <a:lstStyle/>
          <a:p>
            <a:r>
              <a:rPr lang="en-US" dirty="0"/>
              <a:t>Chief Operations Officer​</a:t>
            </a:r>
          </a:p>
        </p:txBody>
      </p:sp>
      <p:sp>
        <p:nvSpPr>
          <p:cNvPr id="136" name="Text Placeholder 135">
            <a:extLst>
              <a:ext uri="{FF2B5EF4-FFF2-40B4-BE49-F238E27FC236}">
                <a16:creationId xmlns:a16="http://schemas.microsoft.com/office/drawing/2014/main" id="{22B9989D-C7D5-4AA7-87A8-CE5C4973C83D}"/>
              </a:ext>
            </a:extLst>
          </p:cNvPr>
          <p:cNvSpPr>
            <a:spLocks noGrp="1"/>
          </p:cNvSpPr>
          <p:nvPr>
            <p:ph type="body" sz="quarter" idx="25"/>
          </p:nvPr>
        </p:nvSpPr>
        <p:spPr>
          <a:xfrm>
            <a:off x="9095950" y="4435583"/>
            <a:ext cx="2085792" cy="274650"/>
          </a:xfrm>
        </p:spPr>
        <p:txBody>
          <a:bodyPr/>
          <a:lstStyle/>
          <a:p>
            <a:r>
              <a:rPr lang="en-US" dirty="0"/>
              <a:t>Rajesh Santoshi​​</a:t>
            </a:r>
          </a:p>
        </p:txBody>
      </p:sp>
      <p:sp>
        <p:nvSpPr>
          <p:cNvPr id="137" name="Text Placeholder 136">
            <a:extLst>
              <a:ext uri="{FF2B5EF4-FFF2-40B4-BE49-F238E27FC236}">
                <a16:creationId xmlns:a16="http://schemas.microsoft.com/office/drawing/2014/main" id="{4237D231-38E9-46D9-A571-1AEAC0B3E056}"/>
              </a:ext>
            </a:extLst>
          </p:cNvPr>
          <p:cNvSpPr>
            <a:spLocks noGrp="1"/>
          </p:cNvSpPr>
          <p:nvPr>
            <p:ph type="body" sz="quarter" idx="26"/>
          </p:nvPr>
        </p:nvSpPr>
        <p:spPr>
          <a:xfrm>
            <a:off x="9196088" y="4661551"/>
            <a:ext cx="1885516" cy="365125"/>
          </a:xfrm>
        </p:spPr>
        <p:txBody>
          <a:bodyPr/>
          <a:lstStyle/>
          <a:p>
            <a:r>
              <a:rPr lang="en-US" dirty="0"/>
              <a:t>VP Marketing​</a:t>
            </a:r>
          </a:p>
        </p:txBody>
      </p:sp>
      <p:sp>
        <p:nvSpPr>
          <p:cNvPr id="3" name="Footer Placeholder 2">
            <a:extLst>
              <a:ext uri="{FF2B5EF4-FFF2-40B4-BE49-F238E27FC236}">
                <a16:creationId xmlns:a16="http://schemas.microsoft.com/office/drawing/2014/main" id="{9E6DC14B-DBB6-4ACF-BA53-D251EAD3CE2D}"/>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41D2BC79-E7F2-4BBF-A74F-3E0AF7A7A600}"/>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31</a:t>
            </a:fld>
            <a:endParaRPr lang="en-US" dirty="0"/>
          </a:p>
        </p:txBody>
      </p:sp>
      <p:sp>
        <p:nvSpPr>
          <p:cNvPr id="22" name="Date Placeholder 21">
            <a:extLst>
              <a:ext uri="{FF2B5EF4-FFF2-40B4-BE49-F238E27FC236}">
                <a16:creationId xmlns:a16="http://schemas.microsoft.com/office/drawing/2014/main" id="{429316F7-2E35-4591-ACA4-63F1C46AFF47}"/>
              </a:ext>
            </a:extLst>
          </p:cNvPr>
          <p:cNvSpPr>
            <a:spLocks noGrp="1"/>
          </p:cNvSpPr>
          <p:nvPr>
            <p:ph type="dt" sz="half" idx="2"/>
          </p:nvPr>
        </p:nvSpPr>
        <p:spPr>
          <a:xfrm rot="5400000">
            <a:off x="10595991" y="5074920"/>
            <a:ext cx="2647667" cy="365125"/>
          </a:xfrm>
        </p:spPr>
        <p:txBody>
          <a:bodyPr/>
          <a:lstStyle/>
          <a:p>
            <a:r>
              <a:rPr lang="en-US" dirty="0"/>
              <a:t>May 21, 20XX</a:t>
            </a:r>
          </a:p>
        </p:txBody>
      </p:sp>
    </p:spTree>
    <p:extLst>
      <p:ext uri="{BB962C8B-B14F-4D97-AF65-F5344CB8AC3E}">
        <p14:creationId xmlns:p14="http://schemas.microsoft.com/office/powerpoint/2010/main" val="20698030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5" name="Title 364">
            <a:extLst>
              <a:ext uri="{FF2B5EF4-FFF2-40B4-BE49-F238E27FC236}">
                <a16:creationId xmlns:a16="http://schemas.microsoft.com/office/drawing/2014/main" id="{93AD7ABD-C576-4BB6-A3AE-23B58DE5720D}"/>
              </a:ext>
            </a:extLst>
          </p:cNvPr>
          <p:cNvSpPr>
            <a:spLocks noGrp="1"/>
          </p:cNvSpPr>
          <p:nvPr>
            <p:ph type="title"/>
          </p:nvPr>
        </p:nvSpPr>
        <p:spPr>
          <a:xfrm>
            <a:off x="661216" y="2375820"/>
            <a:ext cx="1939480" cy="2218499"/>
          </a:xfrm>
        </p:spPr>
        <p:txBody>
          <a:bodyPr/>
          <a:lstStyle/>
          <a:p>
            <a:r>
              <a:rPr lang="en-US" dirty="0"/>
              <a:t>Our team  </a:t>
            </a:r>
          </a:p>
        </p:txBody>
      </p:sp>
      <p:pic>
        <p:nvPicPr>
          <p:cNvPr id="43" name="Picture Placeholder 42" descr="A picture containing person">
            <a:extLst>
              <a:ext uri="{FF2B5EF4-FFF2-40B4-BE49-F238E27FC236}">
                <a16:creationId xmlns:a16="http://schemas.microsoft.com/office/drawing/2014/main" id="{489694FF-09A3-47B9-B459-215DAA4A0465}"/>
              </a:ext>
            </a:extLst>
          </p:cNvPr>
          <p:cNvPicPr>
            <a:picLocks noGrp="1" noChangeAspect="1"/>
          </p:cNvPicPr>
          <p:nvPr>
            <p:ph type="pic" sz="quarter" idx="16"/>
          </p:nvPr>
        </p:nvPicPr>
        <p:blipFill rotWithShape="1">
          <a:blip r:embed="rId2">
            <a:extLst>
              <a:ext uri="{28A0092B-C50C-407E-A947-70E740481C1C}">
                <a14:useLocalDpi xmlns:a14="http://schemas.microsoft.com/office/drawing/2010/main" val="0"/>
              </a:ext>
            </a:extLst>
          </a:blip>
          <a:srcRect/>
          <a:stretch/>
        </p:blipFill>
        <p:spPr>
          <a:xfrm>
            <a:off x="3136339" y="1326925"/>
            <a:ext cx="1391577" cy="1391576"/>
          </a:xfrm>
        </p:spPr>
      </p:pic>
      <p:pic>
        <p:nvPicPr>
          <p:cNvPr id="47" name="Picture Placeholder 46" descr="A picture containing person, indoor">
            <a:extLst>
              <a:ext uri="{FF2B5EF4-FFF2-40B4-BE49-F238E27FC236}">
                <a16:creationId xmlns:a16="http://schemas.microsoft.com/office/drawing/2014/main" id="{6DE80A00-9E8B-4ACB-89B0-C4C0F33630EC}"/>
              </a:ext>
            </a:extLst>
          </p:cNvPr>
          <p:cNvPicPr>
            <a:picLocks noGrp="1" noChangeAspect="1"/>
          </p:cNvPicPr>
          <p:nvPr>
            <p:ph type="pic" sz="quarter" idx="39"/>
          </p:nvPr>
        </p:nvPicPr>
        <p:blipFill rotWithShape="1">
          <a:blip r:embed="rId3" cstate="screen">
            <a:extLst>
              <a:ext uri="{28A0092B-C50C-407E-A947-70E740481C1C}">
                <a14:useLocalDpi xmlns:a14="http://schemas.microsoft.com/office/drawing/2010/main" val="0"/>
              </a:ext>
            </a:extLst>
          </a:blip>
          <a:srcRect/>
          <a:stretch/>
        </p:blipFill>
        <p:spPr>
          <a:xfrm>
            <a:off x="5209991" y="1326192"/>
            <a:ext cx="1391577" cy="1391576"/>
          </a:xfrm>
        </p:spPr>
      </p:pic>
      <p:pic>
        <p:nvPicPr>
          <p:cNvPr id="51" name="Picture Placeholder 50" descr="A person smiling for the camera">
            <a:extLst>
              <a:ext uri="{FF2B5EF4-FFF2-40B4-BE49-F238E27FC236}">
                <a16:creationId xmlns:a16="http://schemas.microsoft.com/office/drawing/2014/main" id="{6601BC64-FE14-4DB5-8B36-4E25B36713B9}"/>
              </a:ext>
            </a:extLst>
          </p:cNvPr>
          <p:cNvPicPr>
            <a:picLocks noGrp="1" noChangeAspect="1"/>
          </p:cNvPicPr>
          <p:nvPr>
            <p:ph type="pic" sz="quarter" idx="40"/>
          </p:nvPr>
        </p:nvPicPr>
        <p:blipFill rotWithShape="1">
          <a:blip r:embed="rId4" cstate="screen">
            <a:extLst>
              <a:ext uri="{28A0092B-C50C-407E-A947-70E740481C1C}">
                <a14:useLocalDpi xmlns:a14="http://schemas.microsoft.com/office/drawing/2010/main" val="0"/>
              </a:ext>
            </a:extLst>
          </a:blip>
          <a:srcRect/>
          <a:stretch/>
        </p:blipFill>
        <p:spPr>
          <a:xfrm>
            <a:off x="7305041" y="1335752"/>
            <a:ext cx="1391577" cy="1391576"/>
          </a:xfrm>
        </p:spPr>
      </p:pic>
      <p:pic>
        <p:nvPicPr>
          <p:cNvPr id="55" name="Picture Placeholder 54" descr="Team headshot man with beard">
            <a:extLst>
              <a:ext uri="{FF2B5EF4-FFF2-40B4-BE49-F238E27FC236}">
                <a16:creationId xmlns:a16="http://schemas.microsoft.com/office/drawing/2014/main" id="{F23CFDFC-E456-4B62-B169-3E518F6B4D92}"/>
              </a:ext>
            </a:extLst>
          </p:cNvPr>
          <p:cNvPicPr>
            <a:picLocks noGrp="1" noChangeAspect="1"/>
          </p:cNvPicPr>
          <p:nvPr>
            <p:ph type="pic" sz="quarter" idx="41"/>
          </p:nvPr>
        </p:nvPicPr>
        <p:blipFill rotWithShape="1">
          <a:blip r:embed="rId5">
            <a:extLst>
              <a:ext uri="{28A0092B-C50C-407E-A947-70E740481C1C}">
                <a14:useLocalDpi xmlns:a14="http://schemas.microsoft.com/office/drawing/2010/main" val="0"/>
              </a:ext>
            </a:extLst>
          </a:blip>
          <a:srcRect/>
          <a:stretch/>
        </p:blipFill>
        <p:spPr>
          <a:xfrm>
            <a:off x="9384248" y="1326192"/>
            <a:ext cx="1391577" cy="1391576"/>
          </a:xfrm>
        </p:spPr>
      </p:pic>
      <p:sp>
        <p:nvSpPr>
          <p:cNvPr id="261" name="Text Placeholder 260">
            <a:extLst>
              <a:ext uri="{FF2B5EF4-FFF2-40B4-BE49-F238E27FC236}">
                <a16:creationId xmlns:a16="http://schemas.microsoft.com/office/drawing/2014/main" id="{3B528EB5-E06C-4ED5-95D1-0FC922CC8750}"/>
              </a:ext>
            </a:extLst>
          </p:cNvPr>
          <p:cNvSpPr>
            <a:spLocks noGrp="1"/>
          </p:cNvSpPr>
          <p:nvPr>
            <p:ph type="body" sz="quarter" idx="19"/>
          </p:nvPr>
        </p:nvSpPr>
        <p:spPr>
          <a:xfrm>
            <a:off x="2796727" y="2972370"/>
            <a:ext cx="2085792" cy="274650"/>
          </a:xfrm>
        </p:spPr>
        <p:txBody>
          <a:bodyPr/>
          <a:lstStyle/>
          <a:p>
            <a:r>
              <a:rPr lang="en-US" dirty="0"/>
              <a:t>Takuma Hayashi​​</a:t>
            </a:r>
          </a:p>
        </p:txBody>
      </p:sp>
      <p:sp>
        <p:nvSpPr>
          <p:cNvPr id="262" name="Text Placeholder 261">
            <a:extLst>
              <a:ext uri="{FF2B5EF4-FFF2-40B4-BE49-F238E27FC236}">
                <a16:creationId xmlns:a16="http://schemas.microsoft.com/office/drawing/2014/main" id="{15B31211-4F58-4F2A-9E2D-66F461BF547C}"/>
              </a:ext>
            </a:extLst>
          </p:cNvPr>
          <p:cNvSpPr>
            <a:spLocks noGrp="1"/>
          </p:cNvSpPr>
          <p:nvPr>
            <p:ph type="body" sz="quarter" idx="20"/>
          </p:nvPr>
        </p:nvSpPr>
        <p:spPr>
          <a:xfrm>
            <a:off x="2896865" y="3198338"/>
            <a:ext cx="1885516" cy="365125"/>
          </a:xfrm>
        </p:spPr>
        <p:txBody>
          <a:bodyPr/>
          <a:lstStyle/>
          <a:p>
            <a:r>
              <a:rPr lang="en-US" dirty="0"/>
              <a:t>President</a:t>
            </a:r>
          </a:p>
        </p:txBody>
      </p:sp>
      <p:sp>
        <p:nvSpPr>
          <p:cNvPr id="263" name="Text Placeholder 262">
            <a:extLst>
              <a:ext uri="{FF2B5EF4-FFF2-40B4-BE49-F238E27FC236}">
                <a16:creationId xmlns:a16="http://schemas.microsoft.com/office/drawing/2014/main" id="{AA6C7FBA-C196-4AE6-B167-6C55ED097412}"/>
              </a:ext>
            </a:extLst>
          </p:cNvPr>
          <p:cNvSpPr>
            <a:spLocks noGrp="1"/>
          </p:cNvSpPr>
          <p:nvPr>
            <p:ph type="body" sz="quarter" idx="21"/>
          </p:nvPr>
        </p:nvSpPr>
        <p:spPr>
          <a:xfrm>
            <a:off x="4898932" y="2972370"/>
            <a:ext cx="2085792" cy="274650"/>
          </a:xfrm>
        </p:spPr>
        <p:txBody>
          <a:bodyPr/>
          <a:lstStyle/>
          <a:p>
            <a:r>
              <a:rPr lang="en-US" dirty="0"/>
              <a:t>Mirjam Nilsson​​</a:t>
            </a:r>
          </a:p>
        </p:txBody>
      </p:sp>
      <p:sp>
        <p:nvSpPr>
          <p:cNvPr id="264" name="Text Placeholder 263">
            <a:extLst>
              <a:ext uri="{FF2B5EF4-FFF2-40B4-BE49-F238E27FC236}">
                <a16:creationId xmlns:a16="http://schemas.microsoft.com/office/drawing/2014/main" id="{4E5EE2B9-D150-453A-9E1D-D413883AC3CE}"/>
              </a:ext>
            </a:extLst>
          </p:cNvPr>
          <p:cNvSpPr>
            <a:spLocks noGrp="1"/>
          </p:cNvSpPr>
          <p:nvPr>
            <p:ph type="body" sz="quarter" idx="22"/>
          </p:nvPr>
        </p:nvSpPr>
        <p:spPr>
          <a:xfrm>
            <a:off x="4999070" y="3198338"/>
            <a:ext cx="1885516" cy="365125"/>
          </a:xfrm>
        </p:spPr>
        <p:txBody>
          <a:bodyPr/>
          <a:lstStyle/>
          <a:p>
            <a:r>
              <a:rPr lang="en-US" dirty="0"/>
              <a:t>Chief Executive Officer​</a:t>
            </a:r>
          </a:p>
        </p:txBody>
      </p:sp>
      <p:sp>
        <p:nvSpPr>
          <p:cNvPr id="265" name="Text Placeholder 264">
            <a:extLst>
              <a:ext uri="{FF2B5EF4-FFF2-40B4-BE49-F238E27FC236}">
                <a16:creationId xmlns:a16="http://schemas.microsoft.com/office/drawing/2014/main" id="{73864EC9-D7AB-4468-9F82-A19238933C17}"/>
              </a:ext>
            </a:extLst>
          </p:cNvPr>
          <p:cNvSpPr>
            <a:spLocks noGrp="1"/>
          </p:cNvSpPr>
          <p:nvPr>
            <p:ph type="body" sz="quarter" idx="23"/>
          </p:nvPr>
        </p:nvSpPr>
        <p:spPr>
          <a:xfrm>
            <a:off x="7000136" y="2972538"/>
            <a:ext cx="2085792" cy="274650"/>
          </a:xfrm>
        </p:spPr>
        <p:txBody>
          <a:bodyPr/>
          <a:lstStyle/>
          <a:p>
            <a:r>
              <a:rPr lang="en-US" dirty="0"/>
              <a:t>Flora Berggren​​</a:t>
            </a:r>
          </a:p>
        </p:txBody>
      </p:sp>
      <p:sp>
        <p:nvSpPr>
          <p:cNvPr id="266" name="Text Placeholder 265">
            <a:extLst>
              <a:ext uri="{FF2B5EF4-FFF2-40B4-BE49-F238E27FC236}">
                <a16:creationId xmlns:a16="http://schemas.microsoft.com/office/drawing/2014/main" id="{07875ABF-89D4-4476-BEBD-FD3F3A524249}"/>
              </a:ext>
            </a:extLst>
          </p:cNvPr>
          <p:cNvSpPr>
            <a:spLocks noGrp="1"/>
          </p:cNvSpPr>
          <p:nvPr>
            <p:ph type="body" sz="quarter" idx="24"/>
          </p:nvPr>
        </p:nvSpPr>
        <p:spPr>
          <a:xfrm>
            <a:off x="7100274" y="3198338"/>
            <a:ext cx="1885516" cy="365125"/>
          </a:xfrm>
        </p:spPr>
        <p:txBody>
          <a:bodyPr/>
          <a:lstStyle/>
          <a:p>
            <a:r>
              <a:rPr lang="en-US" dirty="0"/>
              <a:t>Chief Operations Officer​</a:t>
            </a:r>
          </a:p>
        </p:txBody>
      </p:sp>
      <p:sp>
        <p:nvSpPr>
          <p:cNvPr id="267" name="Text Placeholder 266">
            <a:extLst>
              <a:ext uri="{FF2B5EF4-FFF2-40B4-BE49-F238E27FC236}">
                <a16:creationId xmlns:a16="http://schemas.microsoft.com/office/drawing/2014/main" id="{B1015474-0465-49F3-8DB6-C8B8C83D059E}"/>
              </a:ext>
            </a:extLst>
          </p:cNvPr>
          <p:cNvSpPr>
            <a:spLocks noGrp="1"/>
          </p:cNvSpPr>
          <p:nvPr>
            <p:ph type="body" sz="quarter" idx="25"/>
          </p:nvPr>
        </p:nvSpPr>
        <p:spPr>
          <a:xfrm>
            <a:off x="9095950" y="2972370"/>
            <a:ext cx="2085792" cy="274650"/>
          </a:xfrm>
        </p:spPr>
        <p:txBody>
          <a:bodyPr/>
          <a:lstStyle/>
          <a:p>
            <a:r>
              <a:rPr lang="en-US" dirty="0"/>
              <a:t>Rajesh Santoshi​​</a:t>
            </a:r>
          </a:p>
        </p:txBody>
      </p:sp>
      <p:sp>
        <p:nvSpPr>
          <p:cNvPr id="268" name="Text Placeholder 267">
            <a:extLst>
              <a:ext uri="{FF2B5EF4-FFF2-40B4-BE49-F238E27FC236}">
                <a16:creationId xmlns:a16="http://schemas.microsoft.com/office/drawing/2014/main" id="{D0848036-1420-4B8F-A927-CBE8061162FC}"/>
              </a:ext>
            </a:extLst>
          </p:cNvPr>
          <p:cNvSpPr>
            <a:spLocks noGrp="1"/>
          </p:cNvSpPr>
          <p:nvPr>
            <p:ph type="body" sz="quarter" idx="26"/>
          </p:nvPr>
        </p:nvSpPr>
        <p:spPr>
          <a:xfrm>
            <a:off x="9196088" y="3198338"/>
            <a:ext cx="1885516" cy="365125"/>
          </a:xfrm>
        </p:spPr>
        <p:txBody>
          <a:bodyPr/>
          <a:lstStyle/>
          <a:p>
            <a:r>
              <a:rPr lang="en-US" dirty="0"/>
              <a:t>VP Marketing​</a:t>
            </a:r>
          </a:p>
        </p:txBody>
      </p:sp>
      <p:pic>
        <p:nvPicPr>
          <p:cNvPr id="59" name="Picture Placeholder 58" descr="A person wearing glasses">
            <a:extLst>
              <a:ext uri="{FF2B5EF4-FFF2-40B4-BE49-F238E27FC236}">
                <a16:creationId xmlns:a16="http://schemas.microsoft.com/office/drawing/2014/main" id="{626ECF90-59BC-4F2B-BBE1-E3C278CB2688}"/>
              </a:ext>
            </a:extLst>
          </p:cNvPr>
          <p:cNvPicPr>
            <a:picLocks noGrp="1" noChangeAspect="1"/>
          </p:cNvPicPr>
          <p:nvPr>
            <p:ph type="pic" sz="quarter" idx="42"/>
          </p:nvPr>
        </p:nvPicPr>
        <p:blipFill rotWithShape="1">
          <a:blip r:embed="rId6" cstate="screen">
            <a:extLst>
              <a:ext uri="{28A0092B-C50C-407E-A947-70E740481C1C}">
                <a14:useLocalDpi xmlns:a14="http://schemas.microsoft.com/office/drawing/2010/main" val="0"/>
              </a:ext>
            </a:extLst>
          </a:blip>
          <a:srcRect/>
          <a:stretch/>
        </p:blipFill>
        <p:spPr>
          <a:xfrm>
            <a:off x="3136338" y="3967833"/>
            <a:ext cx="1391577" cy="1391576"/>
          </a:xfrm>
        </p:spPr>
      </p:pic>
      <p:pic>
        <p:nvPicPr>
          <p:cNvPr id="63" name="Picture Placeholder 62" descr="A person with curly hair">
            <a:extLst>
              <a:ext uri="{FF2B5EF4-FFF2-40B4-BE49-F238E27FC236}">
                <a16:creationId xmlns:a16="http://schemas.microsoft.com/office/drawing/2014/main" id="{12DE1073-A7D7-4B15-97E5-5223F966A93D}"/>
              </a:ext>
            </a:extLst>
          </p:cNvPr>
          <p:cNvPicPr>
            <a:picLocks noGrp="1" noChangeAspect="1"/>
          </p:cNvPicPr>
          <p:nvPr>
            <p:ph type="pic" sz="quarter" idx="43"/>
          </p:nvPr>
        </p:nvPicPr>
        <p:blipFill rotWithShape="1">
          <a:blip r:embed="rId7" cstate="screen">
            <a:extLst>
              <a:ext uri="{28A0092B-C50C-407E-A947-70E740481C1C}">
                <a14:useLocalDpi xmlns:a14="http://schemas.microsoft.com/office/drawing/2010/main" val="0"/>
              </a:ext>
            </a:extLst>
          </a:blip>
          <a:srcRect/>
          <a:stretch/>
        </p:blipFill>
        <p:spPr>
          <a:xfrm>
            <a:off x="5209990" y="3967100"/>
            <a:ext cx="1391577" cy="1391576"/>
          </a:xfrm>
        </p:spPr>
      </p:pic>
      <p:pic>
        <p:nvPicPr>
          <p:cNvPr id="259" name="Picture Placeholder 258" descr="A person smiling for the camera">
            <a:extLst>
              <a:ext uri="{FF2B5EF4-FFF2-40B4-BE49-F238E27FC236}">
                <a16:creationId xmlns:a16="http://schemas.microsoft.com/office/drawing/2014/main" id="{4834A02F-4080-4730-844D-49401E4CB45C}"/>
              </a:ext>
            </a:extLst>
          </p:cNvPr>
          <p:cNvPicPr>
            <a:picLocks noGrp="1" noChangeAspect="1"/>
          </p:cNvPicPr>
          <p:nvPr>
            <p:ph type="pic" sz="quarter" idx="44"/>
          </p:nvPr>
        </p:nvPicPr>
        <p:blipFill rotWithShape="1">
          <a:blip r:embed="rId8" cstate="screen">
            <a:extLst>
              <a:ext uri="{28A0092B-C50C-407E-A947-70E740481C1C}">
                <a14:useLocalDpi xmlns:a14="http://schemas.microsoft.com/office/drawing/2010/main" val="0"/>
              </a:ext>
            </a:extLst>
          </a:blip>
          <a:srcRect/>
          <a:stretch/>
        </p:blipFill>
        <p:spPr>
          <a:xfrm>
            <a:off x="7305040" y="3976660"/>
            <a:ext cx="1391577" cy="1391576"/>
          </a:xfrm>
        </p:spPr>
      </p:pic>
      <p:pic>
        <p:nvPicPr>
          <p:cNvPr id="281" name="Picture Placeholder 280" descr="A person smiling for the camera">
            <a:extLst>
              <a:ext uri="{FF2B5EF4-FFF2-40B4-BE49-F238E27FC236}">
                <a16:creationId xmlns:a16="http://schemas.microsoft.com/office/drawing/2014/main" id="{EA033618-7119-454B-AA08-8353379B217F}"/>
              </a:ext>
            </a:extLst>
          </p:cNvPr>
          <p:cNvPicPr>
            <a:picLocks noGrp="1" noChangeAspect="1"/>
          </p:cNvPicPr>
          <p:nvPr>
            <p:ph type="pic" sz="quarter" idx="45"/>
          </p:nvPr>
        </p:nvPicPr>
        <p:blipFill rotWithShape="1">
          <a:blip r:embed="rId9" cstate="screen">
            <a:extLst>
              <a:ext uri="{28A0092B-C50C-407E-A947-70E740481C1C}">
                <a14:useLocalDpi xmlns:a14="http://schemas.microsoft.com/office/drawing/2010/main" val="0"/>
              </a:ext>
            </a:extLst>
          </a:blip>
          <a:srcRect/>
          <a:stretch/>
        </p:blipFill>
        <p:spPr>
          <a:xfrm>
            <a:off x="9384247" y="3967100"/>
            <a:ext cx="1391577" cy="1391576"/>
          </a:xfrm>
        </p:spPr>
      </p:pic>
      <p:sp>
        <p:nvSpPr>
          <p:cNvPr id="269" name="Text Placeholder 268">
            <a:extLst>
              <a:ext uri="{FF2B5EF4-FFF2-40B4-BE49-F238E27FC236}">
                <a16:creationId xmlns:a16="http://schemas.microsoft.com/office/drawing/2014/main" id="{060F23A0-4476-49CA-8AFA-35D2A5F2E5DB}"/>
              </a:ext>
            </a:extLst>
          </p:cNvPr>
          <p:cNvSpPr>
            <a:spLocks noGrp="1"/>
          </p:cNvSpPr>
          <p:nvPr>
            <p:ph type="body" sz="quarter" idx="31"/>
          </p:nvPr>
        </p:nvSpPr>
        <p:spPr>
          <a:xfrm>
            <a:off x="2796727" y="5587307"/>
            <a:ext cx="2085792" cy="274650"/>
          </a:xfrm>
        </p:spPr>
        <p:txBody>
          <a:bodyPr/>
          <a:lstStyle/>
          <a:p>
            <a:r>
              <a:rPr lang="en-US" dirty="0"/>
              <a:t>Graham Barnes​</a:t>
            </a:r>
          </a:p>
        </p:txBody>
      </p:sp>
      <p:sp>
        <p:nvSpPr>
          <p:cNvPr id="270" name="Text Placeholder 269">
            <a:extLst>
              <a:ext uri="{FF2B5EF4-FFF2-40B4-BE49-F238E27FC236}">
                <a16:creationId xmlns:a16="http://schemas.microsoft.com/office/drawing/2014/main" id="{9B604063-7C9C-4FEF-9A10-0D259CEC58C8}"/>
              </a:ext>
            </a:extLst>
          </p:cNvPr>
          <p:cNvSpPr>
            <a:spLocks noGrp="1"/>
          </p:cNvSpPr>
          <p:nvPr>
            <p:ph type="body" sz="quarter" idx="32"/>
          </p:nvPr>
        </p:nvSpPr>
        <p:spPr>
          <a:xfrm>
            <a:off x="2896865" y="5813275"/>
            <a:ext cx="1885516" cy="365125"/>
          </a:xfrm>
        </p:spPr>
        <p:txBody>
          <a:bodyPr/>
          <a:lstStyle/>
          <a:p>
            <a:r>
              <a:rPr lang="en-US" dirty="0"/>
              <a:t>VP Product​</a:t>
            </a:r>
          </a:p>
        </p:txBody>
      </p:sp>
      <p:sp>
        <p:nvSpPr>
          <p:cNvPr id="271" name="Text Placeholder 270">
            <a:extLst>
              <a:ext uri="{FF2B5EF4-FFF2-40B4-BE49-F238E27FC236}">
                <a16:creationId xmlns:a16="http://schemas.microsoft.com/office/drawing/2014/main" id="{E707572D-7863-49B8-B805-420CDCB107F0}"/>
              </a:ext>
            </a:extLst>
          </p:cNvPr>
          <p:cNvSpPr>
            <a:spLocks noGrp="1"/>
          </p:cNvSpPr>
          <p:nvPr>
            <p:ph type="body" sz="quarter" idx="33"/>
          </p:nvPr>
        </p:nvSpPr>
        <p:spPr>
          <a:xfrm>
            <a:off x="4898932" y="5587307"/>
            <a:ext cx="2085792" cy="274650"/>
          </a:xfrm>
        </p:spPr>
        <p:txBody>
          <a:bodyPr/>
          <a:lstStyle/>
          <a:p>
            <a:r>
              <a:rPr lang="en-US" dirty="0"/>
              <a:t>Rowan Murphy​</a:t>
            </a:r>
          </a:p>
        </p:txBody>
      </p:sp>
      <p:sp>
        <p:nvSpPr>
          <p:cNvPr id="272" name="Text Placeholder 271">
            <a:extLst>
              <a:ext uri="{FF2B5EF4-FFF2-40B4-BE49-F238E27FC236}">
                <a16:creationId xmlns:a16="http://schemas.microsoft.com/office/drawing/2014/main" id="{C85B6129-3709-43BC-B78D-24BE1D20694F}"/>
              </a:ext>
            </a:extLst>
          </p:cNvPr>
          <p:cNvSpPr>
            <a:spLocks noGrp="1"/>
          </p:cNvSpPr>
          <p:nvPr>
            <p:ph type="body" sz="quarter" idx="34"/>
          </p:nvPr>
        </p:nvSpPr>
        <p:spPr>
          <a:xfrm>
            <a:off x="4999070" y="5813275"/>
            <a:ext cx="1885516" cy="365125"/>
          </a:xfrm>
        </p:spPr>
        <p:txBody>
          <a:bodyPr/>
          <a:lstStyle/>
          <a:p>
            <a:r>
              <a:rPr lang="en-US" dirty="0"/>
              <a:t>SEO Strategist​</a:t>
            </a:r>
          </a:p>
        </p:txBody>
      </p:sp>
      <p:sp>
        <p:nvSpPr>
          <p:cNvPr id="273" name="Text Placeholder 272">
            <a:extLst>
              <a:ext uri="{FF2B5EF4-FFF2-40B4-BE49-F238E27FC236}">
                <a16:creationId xmlns:a16="http://schemas.microsoft.com/office/drawing/2014/main" id="{0140E9D5-05CF-46F9-8F0A-D26D1C300323}"/>
              </a:ext>
            </a:extLst>
          </p:cNvPr>
          <p:cNvSpPr>
            <a:spLocks noGrp="1"/>
          </p:cNvSpPr>
          <p:nvPr>
            <p:ph type="body" sz="quarter" idx="35"/>
          </p:nvPr>
        </p:nvSpPr>
        <p:spPr>
          <a:xfrm>
            <a:off x="7000136" y="5587475"/>
            <a:ext cx="2085792" cy="274650"/>
          </a:xfrm>
        </p:spPr>
        <p:txBody>
          <a:bodyPr/>
          <a:lstStyle/>
          <a:p>
            <a:r>
              <a:rPr lang="en-US" dirty="0"/>
              <a:t>Elizabeth Moore​</a:t>
            </a:r>
          </a:p>
        </p:txBody>
      </p:sp>
      <p:sp>
        <p:nvSpPr>
          <p:cNvPr id="274" name="Text Placeholder 273">
            <a:extLst>
              <a:ext uri="{FF2B5EF4-FFF2-40B4-BE49-F238E27FC236}">
                <a16:creationId xmlns:a16="http://schemas.microsoft.com/office/drawing/2014/main" id="{0ACBBA68-B2EC-48C6-A722-9A401C21CFF3}"/>
              </a:ext>
            </a:extLst>
          </p:cNvPr>
          <p:cNvSpPr>
            <a:spLocks noGrp="1"/>
          </p:cNvSpPr>
          <p:nvPr>
            <p:ph type="body" sz="quarter" idx="36"/>
          </p:nvPr>
        </p:nvSpPr>
        <p:spPr>
          <a:xfrm>
            <a:off x="7100274" y="5813275"/>
            <a:ext cx="1885516" cy="365125"/>
          </a:xfrm>
        </p:spPr>
        <p:txBody>
          <a:bodyPr/>
          <a:lstStyle/>
          <a:p>
            <a:r>
              <a:rPr lang="en-US" dirty="0"/>
              <a:t>Product Designer​</a:t>
            </a:r>
          </a:p>
        </p:txBody>
      </p:sp>
      <p:sp>
        <p:nvSpPr>
          <p:cNvPr id="275" name="Text Placeholder 274">
            <a:extLst>
              <a:ext uri="{FF2B5EF4-FFF2-40B4-BE49-F238E27FC236}">
                <a16:creationId xmlns:a16="http://schemas.microsoft.com/office/drawing/2014/main" id="{D3CF2955-2D46-45EE-A32F-C03ACB6DAB7B}"/>
              </a:ext>
            </a:extLst>
          </p:cNvPr>
          <p:cNvSpPr>
            <a:spLocks noGrp="1"/>
          </p:cNvSpPr>
          <p:nvPr>
            <p:ph type="body" sz="quarter" idx="37"/>
          </p:nvPr>
        </p:nvSpPr>
        <p:spPr>
          <a:xfrm>
            <a:off x="9095950" y="5587307"/>
            <a:ext cx="2085792" cy="274650"/>
          </a:xfrm>
        </p:spPr>
        <p:txBody>
          <a:bodyPr/>
          <a:lstStyle/>
          <a:p>
            <a:r>
              <a:rPr lang="en-US" dirty="0"/>
              <a:t>Robin Kline​</a:t>
            </a:r>
          </a:p>
        </p:txBody>
      </p:sp>
      <p:sp>
        <p:nvSpPr>
          <p:cNvPr id="276" name="Text Placeholder 275">
            <a:extLst>
              <a:ext uri="{FF2B5EF4-FFF2-40B4-BE49-F238E27FC236}">
                <a16:creationId xmlns:a16="http://schemas.microsoft.com/office/drawing/2014/main" id="{A514F4ED-057A-4AAF-A3BE-A73CA3890F46}"/>
              </a:ext>
            </a:extLst>
          </p:cNvPr>
          <p:cNvSpPr>
            <a:spLocks noGrp="1"/>
          </p:cNvSpPr>
          <p:nvPr>
            <p:ph type="body" sz="quarter" idx="38"/>
          </p:nvPr>
        </p:nvSpPr>
        <p:spPr>
          <a:xfrm>
            <a:off x="9192018" y="5813275"/>
            <a:ext cx="1885515" cy="365125"/>
          </a:xfrm>
        </p:spPr>
        <p:txBody>
          <a:bodyPr/>
          <a:lstStyle/>
          <a:p>
            <a:r>
              <a:rPr lang="en-US" dirty="0"/>
              <a:t>Content Developer​</a:t>
            </a:r>
          </a:p>
        </p:txBody>
      </p:sp>
      <p:sp>
        <p:nvSpPr>
          <p:cNvPr id="3" name="Footer Placeholder 2">
            <a:extLst>
              <a:ext uri="{FF2B5EF4-FFF2-40B4-BE49-F238E27FC236}">
                <a16:creationId xmlns:a16="http://schemas.microsoft.com/office/drawing/2014/main" id="{A153E769-4F0D-4D0D-BDB3-105F2517074D}"/>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4" name="Slide Number Placeholder 3">
            <a:extLst>
              <a:ext uri="{FF2B5EF4-FFF2-40B4-BE49-F238E27FC236}">
                <a16:creationId xmlns:a16="http://schemas.microsoft.com/office/drawing/2014/main" id="{1B84DAF4-634B-40FC-9DAF-839B8E934D99}"/>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32</a:t>
            </a:fld>
            <a:endParaRPr lang="en-US" dirty="0"/>
          </a:p>
        </p:txBody>
      </p:sp>
      <p:sp>
        <p:nvSpPr>
          <p:cNvPr id="278" name="Date Placeholder 277">
            <a:extLst>
              <a:ext uri="{FF2B5EF4-FFF2-40B4-BE49-F238E27FC236}">
                <a16:creationId xmlns:a16="http://schemas.microsoft.com/office/drawing/2014/main" id="{D2BD6615-FC04-4A3C-B0F0-5C12B53EF3FB}"/>
              </a:ext>
            </a:extLst>
          </p:cNvPr>
          <p:cNvSpPr>
            <a:spLocks noGrp="1"/>
          </p:cNvSpPr>
          <p:nvPr>
            <p:ph type="dt" sz="half" idx="2"/>
          </p:nvPr>
        </p:nvSpPr>
        <p:spPr>
          <a:xfrm rot="5400000">
            <a:off x="10595991" y="5074920"/>
            <a:ext cx="2647667" cy="365125"/>
          </a:xfrm>
        </p:spPr>
        <p:txBody>
          <a:bodyPr/>
          <a:lstStyle/>
          <a:p>
            <a:r>
              <a:rPr lang="en-US" dirty="0"/>
              <a:t>May 21, 20XX</a:t>
            </a:r>
          </a:p>
        </p:txBody>
      </p:sp>
    </p:spTree>
    <p:extLst>
      <p:ext uri="{BB962C8B-B14F-4D97-AF65-F5344CB8AC3E}">
        <p14:creationId xmlns:p14="http://schemas.microsoft.com/office/powerpoint/2010/main" val="14676847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 name="Title 37">
            <a:extLst>
              <a:ext uri="{FF2B5EF4-FFF2-40B4-BE49-F238E27FC236}">
                <a16:creationId xmlns:a16="http://schemas.microsoft.com/office/drawing/2014/main" id="{56C6724C-9FF7-4DF9-B366-D5C52888E8C0}"/>
              </a:ext>
            </a:extLst>
          </p:cNvPr>
          <p:cNvSpPr>
            <a:spLocks noGrp="1"/>
          </p:cNvSpPr>
          <p:nvPr>
            <p:ph type="title"/>
          </p:nvPr>
        </p:nvSpPr>
        <p:spPr>
          <a:xfrm>
            <a:off x="3131507" y="412356"/>
            <a:ext cx="5561556" cy="567670"/>
          </a:xfrm>
        </p:spPr>
        <p:txBody>
          <a:bodyPr/>
          <a:lstStyle/>
          <a:p>
            <a:r>
              <a:rPr lang="en-US" dirty="0"/>
              <a:t>Funding</a:t>
            </a:r>
          </a:p>
        </p:txBody>
      </p:sp>
      <p:sp>
        <p:nvSpPr>
          <p:cNvPr id="121" name="Text Placeholder 120">
            <a:extLst>
              <a:ext uri="{FF2B5EF4-FFF2-40B4-BE49-F238E27FC236}">
                <a16:creationId xmlns:a16="http://schemas.microsoft.com/office/drawing/2014/main" id="{3EC3454A-0EA5-4C3A-B450-DDFF5E5870F2}"/>
              </a:ext>
            </a:extLst>
          </p:cNvPr>
          <p:cNvSpPr>
            <a:spLocks noGrp="1"/>
          </p:cNvSpPr>
          <p:nvPr>
            <p:ph type="body" sz="quarter" idx="21"/>
          </p:nvPr>
        </p:nvSpPr>
        <p:spPr>
          <a:xfrm>
            <a:off x="930273" y="2216292"/>
            <a:ext cx="1611892" cy="1151632"/>
          </a:xfrm>
        </p:spPr>
        <p:txBody>
          <a:bodyPr/>
          <a:lstStyle/>
          <a:p>
            <a:r>
              <a:rPr lang="en-US" dirty="0"/>
              <a:t>12K</a:t>
            </a:r>
          </a:p>
        </p:txBody>
      </p:sp>
      <p:sp>
        <p:nvSpPr>
          <p:cNvPr id="122" name="Text Placeholder 121">
            <a:extLst>
              <a:ext uri="{FF2B5EF4-FFF2-40B4-BE49-F238E27FC236}">
                <a16:creationId xmlns:a16="http://schemas.microsoft.com/office/drawing/2014/main" id="{9B62333D-A92E-480A-B410-E38591B9F824}"/>
              </a:ext>
            </a:extLst>
          </p:cNvPr>
          <p:cNvSpPr>
            <a:spLocks noGrp="1"/>
          </p:cNvSpPr>
          <p:nvPr>
            <p:ph type="body" sz="quarter" idx="22"/>
          </p:nvPr>
        </p:nvSpPr>
        <p:spPr>
          <a:xfrm>
            <a:off x="3613801" y="2216293"/>
            <a:ext cx="1611892" cy="1151632"/>
          </a:xfrm>
        </p:spPr>
        <p:txBody>
          <a:bodyPr/>
          <a:lstStyle/>
          <a:p>
            <a:r>
              <a:rPr lang="en-US" dirty="0"/>
              <a:t>14K</a:t>
            </a:r>
          </a:p>
        </p:txBody>
      </p:sp>
      <p:sp>
        <p:nvSpPr>
          <p:cNvPr id="123" name="Text Placeholder 122">
            <a:extLst>
              <a:ext uri="{FF2B5EF4-FFF2-40B4-BE49-F238E27FC236}">
                <a16:creationId xmlns:a16="http://schemas.microsoft.com/office/drawing/2014/main" id="{FB3CE12F-738B-455E-9355-23BD96C57029}"/>
              </a:ext>
            </a:extLst>
          </p:cNvPr>
          <p:cNvSpPr>
            <a:spLocks noGrp="1"/>
          </p:cNvSpPr>
          <p:nvPr>
            <p:ph type="body" sz="quarter" idx="23"/>
          </p:nvPr>
        </p:nvSpPr>
        <p:spPr>
          <a:xfrm>
            <a:off x="6297329" y="2216293"/>
            <a:ext cx="1611892" cy="1151632"/>
          </a:xfrm>
        </p:spPr>
        <p:txBody>
          <a:bodyPr/>
          <a:lstStyle/>
          <a:p>
            <a:r>
              <a:rPr lang="en-US" dirty="0"/>
              <a:t>32K</a:t>
            </a:r>
          </a:p>
        </p:txBody>
      </p:sp>
      <p:sp>
        <p:nvSpPr>
          <p:cNvPr id="124" name="Text Placeholder 123">
            <a:extLst>
              <a:ext uri="{FF2B5EF4-FFF2-40B4-BE49-F238E27FC236}">
                <a16:creationId xmlns:a16="http://schemas.microsoft.com/office/drawing/2014/main" id="{88FF8AD0-5502-494F-B9DF-E65EEB0F074D}"/>
              </a:ext>
            </a:extLst>
          </p:cNvPr>
          <p:cNvSpPr>
            <a:spLocks noGrp="1"/>
          </p:cNvSpPr>
          <p:nvPr>
            <p:ph type="body" sz="quarter" idx="24"/>
          </p:nvPr>
        </p:nvSpPr>
        <p:spPr>
          <a:xfrm>
            <a:off x="8980856" y="2216293"/>
            <a:ext cx="1611892" cy="1151632"/>
          </a:xfrm>
        </p:spPr>
        <p:txBody>
          <a:bodyPr/>
          <a:lstStyle/>
          <a:p>
            <a:r>
              <a:rPr lang="en-US" dirty="0"/>
              <a:t>82K</a:t>
            </a:r>
          </a:p>
        </p:txBody>
      </p:sp>
      <p:sp>
        <p:nvSpPr>
          <p:cNvPr id="17" name="Text Placeholder 16">
            <a:extLst>
              <a:ext uri="{FF2B5EF4-FFF2-40B4-BE49-F238E27FC236}">
                <a16:creationId xmlns:a16="http://schemas.microsoft.com/office/drawing/2014/main" id="{485F1817-57FD-4E22-B791-FB703191695E}"/>
              </a:ext>
            </a:extLst>
          </p:cNvPr>
          <p:cNvSpPr>
            <a:spLocks noGrp="1"/>
          </p:cNvSpPr>
          <p:nvPr>
            <p:ph type="body" sz="quarter" idx="12"/>
          </p:nvPr>
        </p:nvSpPr>
        <p:spPr>
          <a:xfrm>
            <a:off x="545026" y="3927568"/>
            <a:ext cx="2382386" cy="613702"/>
          </a:xfrm>
        </p:spPr>
        <p:txBody>
          <a:bodyPr/>
          <a:lstStyle/>
          <a:p>
            <a:r>
              <a:rPr lang="en-US" dirty="0"/>
              <a:t>Property</a:t>
            </a:r>
          </a:p>
        </p:txBody>
      </p:sp>
      <p:sp>
        <p:nvSpPr>
          <p:cNvPr id="57" name="Text Placeholder 56">
            <a:extLst>
              <a:ext uri="{FF2B5EF4-FFF2-40B4-BE49-F238E27FC236}">
                <a16:creationId xmlns:a16="http://schemas.microsoft.com/office/drawing/2014/main" id="{7A15FA0D-1700-430B-B189-08D820F8FDA8}"/>
              </a:ext>
            </a:extLst>
          </p:cNvPr>
          <p:cNvSpPr>
            <a:spLocks noGrp="1"/>
          </p:cNvSpPr>
          <p:nvPr>
            <p:ph type="body" sz="quarter" idx="13"/>
          </p:nvPr>
        </p:nvSpPr>
        <p:spPr>
          <a:xfrm>
            <a:off x="545026" y="4519311"/>
            <a:ext cx="2382386" cy="857935"/>
          </a:xfrm>
        </p:spPr>
        <p:txBody>
          <a:bodyPr/>
          <a:lstStyle/>
          <a:p>
            <a:r>
              <a:rPr lang="en-ZA" dirty="0"/>
              <a:t>Revenue obtained from property rentals​</a:t>
            </a:r>
          </a:p>
        </p:txBody>
      </p:sp>
      <p:sp>
        <p:nvSpPr>
          <p:cNvPr id="19" name="Text Placeholder 18">
            <a:extLst>
              <a:ext uri="{FF2B5EF4-FFF2-40B4-BE49-F238E27FC236}">
                <a16:creationId xmlns:a16="http://schemas.microsoft.com/office/drawing/2014/main" id="{116241FF-379D-4C5E-A5A9-5ACCE975E40A}"/>
              </a:ext>
            </a:extLst>
          </p:cNvPr>
          <p:cNvSpPr>
            <a:spLocks noGrp="1"/>
          </p:cNvSpPr>
          <p:nvPr>
            <p:ph type="body" sz="quarter" idx="15"/>
          </p:nvPr>
        </p:nvSpPr>
        <p:spPr>
          <a:xfrm>
            <a:off x="3228554" y="3927568"/>
            <a:ext cx="2382386" cy="613702"/>
          </a:xfrm>
        </p:spPr>
        <p:txBody>
          <a:bodyPr/>
          <a:lstStyle/>
          <a:p>
            <a:r>
              <a:rPr lang="en-US" dirty="0"/>
              <a:t>Angel Investments</a:t>
            </a:r>
          </a:p>
        </p:txBody>
      </p:sp>
      <p:sp>
        <p:nvSpPr>
          <p:cNvPr id="58" name="Text Placeholder 57">
            <a:extLst>
              <a:ext uri="{FF2B5EF4-FFF2-40B4-BE49-F238E27FC236}">
                <a16:creationId xmlns:a16="http://schemas.microsoft.com/office/drawing/2014/main" id="{3631C29B-F1C1-494F-AC0D-218DEF3535CD}"/>
              </a:ext>
            </a:extLst>
          </p:cNvPr>
          <p:cNvSpPr>
            <a:spLocks noGrp="1"/>
          </p:cNvSpPr>
          <p:nvPr>
            <p:ph type="body" sz="quarter" idx="16"/>
          </p:nvPr>
        </p:nvSpPr>
        <p:spPr>
          <a:xfrm>
            <a:off x="3228554" y="4519311"/>
            <a:ext cx="2382386" cy="857935"/>
          </a:xfrm>
        </p:spPr>
        <p:txBody>
          <a:bodyPr/>
          <a:lstStyle/>
          <a:p>
            <a:r>
              <a:rPr lang="en-ZA" dirty="0"/>
              <a:t>Amount obtained through other investors​</a:t>
            </a:r>
          </a:p>
        </p:txBody>
      </p:sp>
      <p:sp>
        <p:nvSpPr>
          <p:cNvPr id="21" name="Text Placeholder 20">
            <a:extLst>
              <a:ext uri="{FF2B5EF4-FFF2-40B4-BE49-F238E27FC236}">
                <a16:creationId xmlns:a16="http://schemas.microsoft.com/office/drawing/2014/main" id="{80403D31-4B7A-4D06-B2C8-5671B2040902}"/>
              </a:ext>
            </a:extLst>
          </p:cNvPr>
          <p:cNvSpPr>
            <a:spLocks noGrp="1"/>
          </p:cNvSpPr>
          <p:nvPr>
            <p:ph type="body" sz="quarter" idx="17"/>
          </p:nvPr>
        </p:nvSpPr>
        <p:spPr>
          <a:xfrm>
            <a:off x="5912082" y="3927568"/>
            <a:ext cx="2382386" cy="613702"/>
          </a:xfrm>
        </p:spPr>
        <p:txBody>
          <a:bodyPr/>
          <a:lstStyle/>
          <a:p>
            <a:r>
              <a:rPr lang="en-US" dirty="0"/>
              <a:t>Cash</a:t>
            </a:r>
          </a:p>
        </p:txBody>
      </p:sp>
      <p:sp>
        <p:nvSpPr>
          <p:cNvPr id="59" name="Text Placeholder 58">
            <a:extLst>
              <a:ext uri="{FF2B5EF4-FFF2-40B4-BE49-F238E27FC236}">
                <a16:creationId xmlns:a16="http://schemas.microsoft.com/office/drawing/2014/main" id="{FD4CD6F4-17BE-49EF-BE2E-F9D3790441B6}"/>
              </a:ext>
            </a:extLst>
          </p:cNvPr>
          <p:cNvSpPr>
            <a:spLocks noGrp="1"/>
          </p:cNvSpPr>
          <p:nvPr>
            <p:ph type="body" sz="quarter" idx="18"/>
          </p:nvPr>
        </p:nvSpPr>
        <p:spPr>
          <a:xfrm>
            <a:off x="5912082" y="4519311"/>
            <a:ext cx="2382386" cy="857935"/>
          </a:xfrm>
        </p:spPr>
        <p:txBody>
          <a:bodyPr/>
          <a:lstStyle/>
          <a:p>
            <a:r>
              <a:rPr lang="en-ZA" dirty="0"/>
              <a:t>Liquid cash we have on hand</a:t>
            </a:r>
            <a:r>
              <a:rPr lang="en-US" dirty="0"/>
              <a:t>​</a:t>
            </a:r>
          </a:p>
        </p:txBody>
      </p:sp>
      <p:sp>
        <p:nvSpPr>
          <p:cNvPr id="23" name="Text Placeholder 22">
            <a:extLst>
              <a:ext uri="{FF2B5EF4-FFF2-40B4-BE49-F238E27FC236}">
                <a16:creationId xmlns:a16="http://schemas.microsoft.com/office/drawing/2014/main" id="{E1846A24-F89C-4782-A3CB-3C8B710BC77B}"/>
              </a:ext>
            </a:extLst>
          </p:cNvPr>
          <p:cNvSpPr>
            <a:spLocks noGrp="1"/>
          </p:cNvSpPr>
          <p:nvPr>
            <p:ph type="body" sz="quarter" idx="19"/>
          </p:nvPr>
        </p:nvSpPr>
        <p:spPr>
          <a:xfrm>
            <a:off x="8595609" y="3927568"/>
            <a:ext cx="2382386" cy="613702"/>
          </a:xfrm>
        </p:spPr>
        <p:txBody>
          <a:bodyPr/>
          <a:lstStyle/>
          <a:p>
            <a:r>
              <a:rPr lang="en-US" dirty="0"/>
              <a:t>Shares</a:t>
            </a:r>
          </a:p>
        </p:txBody>
      </p:sp>
      <p:sp>
        <p:nvSpPr>
          <p:cNvPr id="60" name="Text Placeholder 59">
            <a:extLst>
              <a:ext uri="{FF2B5EF4-FFF2-40B4-BE49-F238E27FC236}">
                <a16:creationId xmlns:a16="http://schemas.microsoft.com/office/drawing/2014/main" id="{B0B21CE3-707A-4A45-B46E-7E000F5052C2}"/>
              </a:ext>
            </a:extLst>
          </p:cNvPr>
          <p:cNvSpPr>
            <a:spLocks noGrp="1"/>
          </p:cNvSpPr>
          <p:nvPr>
            <p:ph type="body" sz="quarter" idx="20"/>
          </p:nvPr>
        </p:nvSpPr>
        <p:spPr>
          <a:xfrm>
            <a:off x="8595609" y="4519311"/>
            <a:ext cx="2382386" cy="857935"/>
          </a:xfrm>
        </p:spPr>
        <p:txBody>
          <a:bodyPr/>
          <a:lstStyle/>
          <a:p>
            <a:r>
              <a:rPr lang="en-ZA" dirty="0"/>
              <a:t>Number of shares converted into USD​</a:t>
            </a:r>
          </a:p>
        </p:txBody>
      </p:sp>
      <p:sp>
        <p:nvSpPr>
          <p:cNvPr id="254" name="Footer Placeholder 253">
            <a:extLst>
              <a:ext uri="{FF2B5EF4-FFF2-40B4-BE49-F238E27FC236}">
                <a16:creationId xmlns:a16="http://schemas.microsoft.com/office/drawing/2014/main" id="{9DF4D139-9BDD-4805-9790-7AE16FDFB6EC}"/>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255" name="Slide Number Placeholder 254">
            <a:extLst>
              <a:ext uri="{FF2B5EF4-FFF2-40B4-BE49-F238E27FC236}">
                <a16:creationId xmlns:a16="http://schemas.microsoft.com/office/drawing/2014/main" id="{0911F1E0-1FA7-400E-8710-DAAD103CDD47}"/>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33</a:t>
            </a:fld>
            <a:endParaRPr lang="en-US" dirty="0"/>
          </a:p>
        </p:txBody>
      </p:sp>
      <p:sp>
        <p:nvSpPr>
          <p:cNvPr id="434" name="Date Placeholder 433">
            <a:extLst>
              <a:ext uri="{FF2B5EF4-FFF2-40B4-BE49-F238E27FC236}">
                <a16:creationId xmlns:a16="http://schemas.microsoft.com/office/drawing/2014/main" id="{0377EB1E-65F5-456C-9DB1-7FB8F5C77211}"/>
              </a:ext>
            </a:extLst>
          </p:cNvPr>
          <p:cNvSpPr>
            <a:spLocks noGrp="1"/>
          </p:cNvSpPr>
          <p:nvPr>
            <p:ph type="dt" sz="half" idx="2"/>
          </p:nvPr>
        </p:nvSpPr>
        <p:spPr>
          <a:xfrm rot="5400000">
            <a:off x="10595991" y="5074920"/>
            <a:ext cx="2647667" cy="365125"/>
          </a:xfrm>
        </p:spPr>
        <p:txBody>
          <a:bodyPr/>
          <a:lstStyle/>
          <a:p>
            <a:r>
              <a:rPr lang="en-US" dirty="0"/>
              <a:t>May 21, 20XX</a:t>
            </a:r>
          </a:p>
        </p:txBody>
      </p:sp>
      <p:grpSp>
        <p:nvGrpSpPr>
          <p:cNvPr id="18" name="Graphic 17">
            <a:extLst>
              <a:ext uri="{FF2B5EF4-FFF2-40B4-BE49-F238E27FC236}">
                <a16:creationId xmlns:a16="http://schemas.microsoft.com/office/drawing/2014/main" id="{6AB4C7D7-85FD-45DC-B118-5116A234F3BC}"/>
              </a:ext>
              <a:ext uri="{C183D7F6-B498-43B3-948B-1728B52AA6E4}">
                <adec:decorative xmlns:adec="http://schemas.microsoft.com/office/drawing/2017/decorative" val="1"/>
              </a:ext>
            </a:extLst>
          </p:cNvPr>
          <p:cNvGrpSpPr/>
          <p:nvPr/>
        </p:nvGrpSpPr>
        <p:grpSpPr>
          <a:xfrm>
            <a:off x="824932" y="1880822"/>
            <a:ext cx="1822574" cy="1822573"/>
            <a:chOff x="545026" y="3295434"/>
            <a:chExt cx="2382386" cy="2382385"/>
          </a:xfrm>
        </p:grpSpPr>
        <p:sp>
          <p:nvSpPr>
            <p:cNvPr id="20" name="Graphic 17">
              <a:extLst>
                <a:ext uri="{FF2B5EF4-FFF2-40B4-BE49-F238E27FC236}">
                  <a16:creationId xmlns:a16="http://schemas.microsoft.com/office/drawing/2014/main" id="{42D5DCDC-AC8E-47BA-9E78-438F00FF3204}"/>
                </a:ext>
              </a:extLst>
            </p:cNvPr>
            <p:cNvSpPr/>
            <p:nvPr/>
          </p:nvSpPr>
          <p:spPr>
            <a:xfrm>
              <a:off x="545026" y="3372572"/>
              <a:ext cx="2382386" cy="2305247"/>
            </a:xfrm>
            <a:custGeom>
              <a:avLst/>
              <a:gdLst>
                <a:gd name="connsiteX0" fmla="*/ 1613719 w 2382386"/>
                <a:gd name="connsiteY0" fmla="*/ 0 h 2305247"/>
                <a:gd name="connsiteX1" fmla="*/ 1613719 w 2382386"/>
                <a:gd name="connsiteY1" fmla="*/ 196239 h 2305247"/>
                <a:gd name="connsiteX2" fmla="*/ 1905469 w 2382386"/>
                <a:gd name="connsiteY2" fmla="*/ 399749 h 2305247"/>
                <a:gd name="connsiteX3" fmla="*/ 2122041 w 2382386"/>
                <a:gd name="connsiteY3" fmla="*/ 720912 h 2305247"/>
                <a:gd name="connsiteX4" fmla="*/ 2201351 w 2382386"/>
                <a:gd name="connsiteY4" fmla="*/ 1114055 h 2305247"/>
                <a:gd name="connsiteX5" fmla="*/ 2122041 w 2382386"/>
                <a:gd name="connsiteY5" fmla="*/ 1507198 h 2305247"/>
                <a:gd name="connsiteX6" fmla="*/ 1905469 w 2382386"/>
                <a:gd name="connsiteY6" fmla="*/ 1828361 h 2305247"/>
                <a:gd name="connsiteX7" fmla="*/ 1584306 w 2382386"/>
                <a:gd name="connsiteY7" fmla="*/ 2044933 h 2305247"/>
                <a:gd name="connsiteX8" fmla="*/ 1191163 w 2382386"/>
                <a:gd name="connsiteY8" fmla="*/ 2124243 h 2305247"/>
                <a:gd name="connsiteX9" fmla="*/ 798020 w 2382386"/>
                <a:gd name="connsiteY9" fmla="*/ 2044933 h 2305247"/>
                <a:gd name="connsiteX10" fmla="*/ 476857 w 2382386"/>
                <a:gd name="connsiteY10" fmla="*/ 1828361 h 2305247"/>
                <a:gd name="connsiteX11" fmla="*/ 260285 w 2382386"/>
                <a:gd name="connsiteY11" fmla="*/ 1507198 h 2305247"/>
                <a:gd name="connsiteX12" fmla="*/ 181005 w 2382386"/>
                <a:gd name="connsiteY12" fmla="*/ 1114055 h 2305247"/>
                <a:gd name="connsiteX13" fmla="*/ 260315 w 2382386"/>
                <a:gd name="connsiteY13" fmla="*/ 720912 h 2305247"/>
                <a:gd name="connsiteX14" fmla="*/ 476888 w 2382386"/>
                <a:gd name="connsiteY14" fmla="*/ 399749 h 2305247"/>
                <a:gd name="connsiteX15" fmla="*/ 768637 w 2382386"/>
                <a:gd name="connsiteY15" fmla="*/ 196239 h 2305247"/>
                <a:gd name="connsiteX16" fmla="*/ 768637 w 2382386"/>
                <a:gd name="connsiteY16" fmla="*/ 0 h 2305247"/>
                <a:gd name="connsiteX17" fmla="*/ 0 w 2382386"/>
                <a:gd name="connsiteY17" fmla="*/ 1114055 h 2305247"/>
                <a:gd name="connsiteX18" fmla="*/ 1191193 w 2382386"/>
                <a:gd name="connsiteY18" fmla="*/ 2305248 h 2305247"/>
                <a:gd name="connsiteX19" fmla="*/ 2382386 w 2382386"/>
                <a:gd name="connsiteY19" fmla="*/ 1114055 h 2305247"/>
                <a:gd name="connsiteX20" fmla="*/ 1613719 w 2382386"/>
                <a:gd name="connsiteY20" fmla="*/ 0 h 2305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382386" h="2305247">
                  <a:moveTo>
                    <a:pt x="1613719" y="0"/>
                  </a:moveTo>
                  <a:lnTo>
                    <a:pt x="1613719" y="196239"/>
                  </a:lnTo>
                  <a:cubicBezTo>
                    <a:pt x="1722231" y="246227"/>
                    <a:pt x="1820276" y="314556"/>
                    <a:pt x="1905469" y="399749"/>
                  </a:cubicBezTo>
                  <a:cubicBezTo>
                    <a:pt x="1998294" y="492575"/>
                    <a:pt x="2071148" y="600635"/>
                    <a:pt x="2122041" y="720912"/>
                  </a:cubicBezTo>
                  <a:cubicBezTo>
                    <a:pt x="2174683" y="845323"/>
                    <a:pt x="2201351" y="977607"/>
                    <a:pt x="2201351" y="1114055"/>
                  </a:cubicBezTo>
                  <a:cubicBezTo>
                    <a:pt x="2201351" y="1250502"/>
                    <a:pt x="2174683" y="1382787"/>
                    <a:pt x="2122041" y="1507198"/>
                  </a:cubicBezTo>
                  <a:cubicBezTo>
                    <a:pt x="2071179" y="1627475"/>
                    <a:pt x="1998324" y="1735505"/>
                    <a:pt x="1905469" y="1828361"/>
                  </a:cubicBezTo>
                  <a:cubicBezTo>
                    <a:pt x="1812643" y="1921186"/>
                    <a:pt x="1704583" y="1994040"/>
                    <a:pt x="1584306" y="2044933"/>
                  </a:cubicBezTo>
                  <a:cubicBezTo>
                    <a:pt x="1459895" y="2097545"/>
                    <a:pt x="1327611" y="2124243"/>
                    <a:pt x="1191163" y="2124243"/>
                  </a:cubicBezTo>
                  <a:cubicBezTo>
                    <a:pt x="1054716" y="2124243"/>
                    <a:pt x="922431" y="2097545"/>
                    <a:pt x="798020" y="2044933"/>
                  </a:cubicBezTo>
                  <a:cubicBezTo>
                    <a:pt x="677743" y="1994071"/>
                    <a:pt x="569713" y="1921186"/>
                    <a:pt x="476857" y="1828361"/>
                  </a:cubicBezTo>
                  <a:cubicBezTo>
                    <a:pt x="384032" y="1735535"/>
                    <a:pt x="311178" y="1627475"/>
                    <a:pt x="260285" y="1507198"/>
                  </a:cubicBezTo>
                  <a:cubicBezTo>
                    <a:pt x="207673" y="1382787"/>
                    <a:pt x="181005" y="1250502"/>
                    <a:pt x="181005" y="1114055"/>
                  </a:cubicBezTo>
                  <a:cubicBezTo>
                    <a:pt x="181005" y="977607"/>
                    <a:pt x="207673" y="845323"/>
                    <a:pt x="260315" y="720912"/>
                  </a:cubicBezTo>
                  <a:cubicBezTo>
                    <a:pt x="311178" y="600635"/>
                    <a:pt x="384032" y="492605"/>
                    <a:pt x="476888" y="399749"/>
                  </a:cubicBezTo>
                  <a:cubicBezTo>
                    <a:pt x="562081" y="314556"/>
                    <a:pt x="660125" y="246227"/>
                    <a:pt x="768637" y="196239"/>
                  </a:cubicBezTo>
                  <a:lnTo>
                    <a:pt x="768637" y="0"/>
                  </a:lnTo>
                  <a:cubicBezTo>
                    <a:pt x="319353" y="170476"/>
                    <a:pt x="0" y="604979"/>
                    <a:pt x="0" y="1114055"/>
                  </a:cubicBezTo>
                  <a:cubicBezTo>
                    <a:pt x="0" y="1771917"/>
                    <a:pt x="533301" y="2305248"/>
                    <a:pt x="1191193" y="2305248"/>
                  </a:cubicBezTo>
                  <a:cubicBezTo>
                    <a:pt x="1849055" y="2305248"/>
                    <a:pt x="2382386" y="1771947"/>
                    <a:pt x="2382386" y="1114055"/>
                  </a:cubicBezTo>
                  <a:cubicBezTo>
                    <a:pt x="2382356" y="604979"/>
                    <a:pt x="2063033" y="170476"/>
                    <a:pt x="1613719" y="0"/>
                  </a:cubicBezTo>
                  <a:close/>
                </a:path>
              </a:pathLst>
            </a:custGeom>
            <a:solidFill>
              <a:schemeClr val="bg1">
                <a:lumMod val="95000"/>
              </a:schemeClr>
            </a:solidFill>
            <a:ln w="3014" cap="flat">
              <a:noFill/>
              <a:prstDash val="solid"/>
              <a:miter/>
            </a:ln>
          </p:spPr>
          <p:txBody>
            <a:bodyPr rtlCol="0" anchor="ctr"/>
            <a:lstStyle/>
            <a:p>
              <a:endParaRPr lang="en-US" dirty="0"/>
            </a:p>
          </p:txBody>
        </p:sp>
        <p:sp>
          <p:nvSpPr>
            <p:cNvPr id="22" name="Graphic 17">
              <a:extLst>
                <a:ext uri="{FF2B5EF4-FFF2-40B4-BE49-F238E27FC236}">
                  <a16:creationId xmlns:a16="http://schemas.microsoft.com/office/drawing/2014/main" id="{11347CE7-3994-4114-A0FF-31E477D1388D}"/>
                </a:ext>
              </a:extLst>
            </p:cNvPr>
            <p:cNvSpPr/>
            <p:nvPr/>
          </p:nvSpPr>
          <p:spPr>
            <a:xfrm>
              <a:off x="1302327" y="3295434"/>
              <a:ext cx="861065" cy="273377"/>
            </a:xfrm>
            <a:custGeom>
              <a:avLst/>
              <a:gdLst>
                <a:gd name="connsiteX0" fmla="*/ 29383 w 845111"/>
                <a:gd name="connsiteY0" fmla="*/ 260315 h 273377"/>
                <a:gd name="connsiteX1" fmla="*/ 422556 w 845111"/>
                <a:gd name="connsiteY1" fmla="*/ 181005 h 273377"/>
                <a:gd name="connsiteX2" fmla="*/ 815699 w 845111"/>
                <a:gd name="connsiteY2" fmla="*/ 260315 h 273377"/>
                <a:gd name="connsiteX3" fmla="*/ 845112 w 845111"/>
                <a:gd name="connsiteY3" fmla="*/ 273378 h 273377"/>
                <a:gd name="connsiteX4" fmla="*/ 845112 w 845111"/>
                <a:gd name="connsiteY4" fmla="*/ 77138 h 273377"/>
                <a:gd name="connsiteX5" fmla="*/ 422556 w 845111"/>
                <a:gd name="connsiteY5" fmla="*/ 0 h 273377"/>
                <a:gd name="connsiteX6" fmla="*/ 0 w 845111"/>
                <a:gd name="connsiteY6" fmla="*/ 77138 h 273377"/>
                <a:gd name="connsiteX7" fmla="*/ 0 w 845111"/>
                <a:gd name="connsiteY7" fmla="*/ 273378 h 273377"/>
                <a:gd name="connsiteX8" fmla="*/ 29383 w 845111"/>
                <a:gd name="connsiteY8" fmla="*/ 260315 h 273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5111" h="273377">
                  <a:moveTo>
                    <a:pt x="29383" y="260315"/>
                  </a:moveTo>
                  <a:cubicBezTo>
                    <a:pt x="153824" y="207703"/>
                    <a:pt x="286078" y="181005"/>
                    <a:pt x="422556" y="181005"/>
                  </a:cubicBezTo>
                  <a:cubicBezTo>
                    <a:pt x="559003" y="181005"/>
                    <a:pt x="691288" y="207703"/>
                    <a:pt x="815699" y="260315"/>
                  </a:cubicBezTo>
                  <a:cubicBezTo>
                    <a:pt x="825594" y="264508"/>
                    <a:pt x="835368" y="268883"/>
                    <a:pt x="845112" y="273378"/>
                  </a:cubicBezTo>
                  <a:lnTo>
                    <a:pt x="845112" y="77138"/>
                  </a:lnTo>
                  <a:cubicBezTo>
                    <a:pt x="713763" y="27302"/>
                    <a:pt x="571342" y="0"/>
                    <a:pt x="422556" y="0"/>
                  </a:cubicBezTo>
                  <a:cubicBezTo>
                    <a:pt x="273770" y="0"/>
                    <a:pt x="131319" y="27302"/>
                    <a:pt x="0" y="77138"/>
                  </a:cubicBezTo>
                  <a:lnTo>
                    <a:pt x="0" y="273378"/>
                  </a:lnTo>
                  <a:cubicBezTo>
                    <a:pt x="9714" y="268883"/>
                    <a:pt x="19488" y="264508"/>
                    <a:pt x="29383" y="260315"/>
                  </a:cubicBezTo>
                  <a:close/>
                </a:path>
              </a:pathLst>
            </a:custGeom>
            <a:solidFill>
              <a:schemeClr val="accent5"/>
            </a:solidFill>
            <a:ln w="3014" cap="flat">
              <a:noFill/>
              <a:prstDash val="solid"/>
              <a:miter/>
            </a:ln>
          </p:spPr>
          <p:txBody>
            <a:bodyPr rtlCol="0" anchor="ctr"/>
            <a:lstStyle/>
            <a:p>
              <a:endParaRPr lang="en-US" dirty="0"/>
            </a:p>
          </p:txBody>
        </p:sp>
      </p:grpSp>
      <p:grpSp>
        <p:nvGrpSpPr>
          <p:cNvPr id="24" name="Graphic 19">
            <a:extLst>
              <a:ext uri="{FF2B5EF4-FFF2-40B4-BE49-F238E27FC236}">
                <a16:creationId xmlns:a16="http://schemas.microsoft.com/office/drawing/2014/main" id="{C3274E2D-7322-450D-B329-E7F0484211FE}"/>
              </a:ext>
              <a:ext uri="{C183D7F6-B498-43B3-948B-1728B52AA6E4}">
                <adec:decorative xmlns:adec="http://schemas.microsoft.com/office/drawing/2017/decorative" val="1"/>
              </a:ext>
            </a:extLst>
          </p:cNvPr>
          <p:cNvGrpSpPr/>
          <p:nvPr/>
        </p:nvGrpSpPr>
        <p:grpSpPr>
          <a:xfrm>
            <a:off x="3508460" y="1880822"/>
            <a:ext cx="1822574" cy="1822574"/>
            <a:chOff x="3228554" y="3295434"/>
            <a:chExt cx="2382386" cy="2382386"/>
          </a:xfrm>
        </p:grpSpPr>
        <p:sp>
          <p:nvSpPr>
            <p:cNvPr id="25" name="Graphic 19">
              <a:extLst>
                <a:ext uri="{FF2B5EF4-FFF2-40B4-BE49-F238E27FC236}">
                  <a16:creationId xmlns:a16="http://schemas.microsoft.com/office/drawing/2014/main" id="{22BB1AEA-648A-428A-A5AB-7ABD13965AB1}"/>
                </a:ext>
              </a:extLst>
            </p:cNvPr>
            <p:cNvSpPr/>
            <p:nvPr/>
          </p:nvSpPr>
          <p:spPr>
            <a:xfrm>
              <a:off x="3228554" y="3295434"/>
              <a:ext cx="2382386" cy="2382386"/>
            </a:xfrm>
            <a:custGeom>
              <a:avLst/>
              <a:gdLst>
                <a:gd name="connsiteX0" fmla="*/ 2201351 w 2382386"/>
                <a:gd name="connsiteY0" fmla="*/ 1191193 h 2382386"/>
                <a:gd name="connsiteX1" fmla="*/ 2122041 w 2382386"/>
                <a:gd name="connsiteY1" fmla="*/ 1584336 h 2382386"/>
                <a:gd name="connsiteX2" fmla="*/ 1905469 w 2382386"/>
                <a:gd name="connsiteY2" fmla="*/ 1905499 h 2382386"/>
                <a:gd name="connsiteX3" fmla="*/ 1584306 w 2382386"/>
                <a:gd name="connsiteY3" fmla="*/ 2122071 h 2382386"/>
                <a:gd name="connsiteX4" fmla="*/ 1191163 w 2382386"/>
                <a:gd name="connsiteY4" fmla="*/ 2201381 h 2382386"/>
                <a:gd name="connsiteX5" fmla="*/ 798020 w 2382386"/>
                <a:gd name="connsiteY5" fmla="*/ 2122071 h 2382386"/>
                <a:gd name="connsiteX6" fmla="*/ 476857 w 2382386"/>
                <a:gd name="connsiteY6" fmla="*/ 1905499 h 2382386"/>
                <a:gd name="connsiteX7" fmla="*/ 260285 w 2382386"/>
                <a:gd name="connsiteY7" fmla="*/ 1584336 h 2382386"/>
                <a:gd name="connsiteX8" fmla="*/ 181005 w 2382386"/>
                <a:gd name="connsiteY8" fmla="*/ 1191193 h 2382386"/>
                <a:gd name="connsiteX9" fmla="*/ 260315 w 2382386"/>
                <a:gd name="connsiteY9" fmla="*/ 798051 h 2382386"/>
                <a:gd name="connsiteX10" fmla="*/ 476888 w 2382386"/>
                <a:gd name="connsiteY10" fmla="*/ 476888 h 2382386"/>
                <a:gd name="connsiteX11" fmla="*/ 768637 w 2382386"/>
                <a:gd name="connsiteY11" fmla="*/ 273378 h 2382386"/>
                <a:gd name="connsiteX12" fmla="*/ 798051 w 2382386"/>
                <a:gd name="connsiteY12" fmla="*/ 260315 h 2382386"/>
                <a:gd name="connsiteX13" fmla="*/ 1191193 w 2382386"/>
                <a:gd name="connsiteY13" fmla="*/ 181005 h 2382386"/>
                <a:gd name="connsiteX14" fmla="*/ 1584336 w 2382386"/>
                <a:gd name="connsiteY14" fmla="*/ 260315 h 2382386"/>
                <a:gd name="connsiteX15" fmla="*/ 1613749 w 2382386"/>
                <a:gd name="connsiteY15" fmla="*/ 273378 h 2382386"/>
                <a:gd name="connsiteX16" fmla="*/ 1613749 w 2382386"/>
                <a:gd name="connsiteY16" fmla="*/ 77138 h 2382386"/>
                <a:gd name="connsiteX17" fmla="*/ 1191193 w 2382386"/>
                <a:gd name="connsiteY17" fmla="*/ 0 h 2382386"/>
                <a:gd name="connsiteX18" fmla="*/ 768637 w 2382386"/>
                <a:gd name="connsiteY18" fmla="*/ 77138 h 2382386"/>
                <a:gd name="connsiteX19" fmla="*/ 0 w 2382386"/>
                <a:gd name="connsiteY19" fmla="*/ 1191193 h 2382386"/>
                <a:gd name="connsiteX20" fmla="*/ 1191193 w 2382386"/>
                <a:gd name="connsiteY20" fmla="*/ 2382386 h 2382386"/>
                <a:gd name="connsiteX21" fmla="*/ 2382386 w 2382386"/>
                <a:gd name="connsiteY21" fmla="*/ 1191193 h 2382386"/>
                <a:gd name="connsiteX22" fmla="*/ 2376534 w 2382386"/>
                <a:gd name="connsiteY22" fmla="*/ 1072454 h 2382386"/>
                <a:gd name="connsiteX23" fmla="*/ 2194473 w 2382386"/>
                <a:gd name="connsiteY23" fmla="*/ 1072454 h 2382386"/>
                <a:gd name="connsiteX24" fmla="*/ 2201351 w 2382386"/>
                <a:gd name="connsiteY24" fmla="*/ 1191193 h 2382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82386" h="2382386">
                  <a:moveTo>
                    <a:pt x="2201351" y="1191193"/>
                  </a:moveTo>
                  <a:cubicBezTo>
                    <a:pt x="2201351" y="1327641"/>
                    <a:pt x="2174683" y="1459925"/>
                    <a:pt x="2122041" y="1584336"/>
                  </a:cubicBezTo>
                  <a:cubicBezTo>
                    <a:pt x="2071179" y="1704614"/>
                    <a:pt x="1998324" y="1812643"/>
                    <a:pt x="1905469" y="1905499"/>
                  </a:cubicBezTo>
                  <a:cubicBezTo>
                    <a:pt x="1812643" y="1998324"/>
                    <a:pt x="1704583" y="2071179"/>
                    <a:pt x="1584306" y="2122071"/>
                  </a:cubicBezTo>
                  <a:cubicBezTo>
                    <a:pt x="1459895" y="2174683"/>
                    <a:pt x="1327611" y="2201381"/>
                    <a:pt x="1191163" y="2201381"/>
                  </a:cubicBezTo>
                  <a:cubicBezTo>
                    <a:pt x="1054716" y="2201381"/>
                    <a:pt x="922431" y="2174683"/>
                    <a:pt x="798020" y="2122071"/>
                  </a:cubicBezTo>
                  <a:cubicBezTo>
                    <a:pt x="677743" y="2071209"/>
                    <a:pt x="569713" y="1998324"/>
                    <a:pt x="476857" y="1905499"/>
                  </a:cubicBezTo>
                  <a:cubicBezTo>
                    <a:pt x="384032" y="1812673"/>
                    <a:pt x="311178" y="1704614"/>
                    <a:pt x="260285" y="1584336"/>
                  </a:cubicBezTo>
                  <a:cubicBezTo>
                    <a:pt x="207703" y="1459925"/>
                    <a:pt x="181005" y="1327641"/>
                    <a:pt x="181005" y="1191193"/>
                  </a:cubicBezTo>
                  <a:cubicBezTo>
                    <a:pt x="181005" y="1054746"/>
                    <a:pt x="207673" y="922461"/>
                    <a:pt x="260315" y="798051"/>
                  </a:cubicBezTo>
                  <a:cubicBezTo>
                    <a:pt x="311178" y="677773"/>
                    <a:pt x="384032" y="569743"/>
                    <a:pt x="476888" y="476888"/>
                  </a:cubicBezTo>
                  <a:cubicBezTo>
                    <a:pt x="562081" y="391695"/>
                    <a:pt x="660125" y="323365"/>
                    <a:pt x="768637" y="273378"/>
                  </a:cubicBezTo>
                  <a:cubicBezTo>
                    <a:pt x="778351" y="268883"/>
                    <a:pt x="788125" y="264508"/>
                    <a:pt x="798051" y="260315"/>
                  </a:cubicBezTo>
                  <a:cubicBezTo>
                    <a:pt x="922461" y="207703"/>
                    <a:pt x="1054716" y="181005"/>
                    <a:pt x="1191193" y="181005"/>
                  </a:cubicBezTo>
                  <a:cubicBezTo>
                    <a:pt x="1327641" y="181005"/>
                    <a:pt x="1459925" y="207703"/>
                    <a:pt x="1584336" y="260315"/>
                  </a:cubicBezTo>
                  <a:cubicBezTo>
                    <a:pt x="1594231" y="264508"/>
                    <a:pt x="1604005" y="268883"/>
                    <a:pt x="1613749" y="273378"/>
                  </a:cubicBezTo>
                  <a:lnTo>
                    <a:pt x="1613749" y="77138"/>
                  </a:lnTo>
                  <a:cubicBezTo>
                    <a:pt x="1482400" y="27302"/>
                    <a:pt x="1339979" y="0"/>
                    <a:pt x="1191193" y="0"/>
                  </a:cubicBezTo>
                  <a:cubicBezTo>
                    <a:pt x="1042407" y="0"/>
                    <a:pt x="899956" y="27302"/>
                    <a:pt x="768637" y="77138"/>
                  </a:cubicBezTo>
                  <a:cubicBezTo>
                    <a:pt x="319353" y="247615"/>
                    <a:pt x="0" y="682117"/>
                    <a:pt x="0" y="1191193"/>
                  </a:cubicBezTo>
                  <a:cubicBezTo>
                    <a:pt x="0" y="1849055"/>
                    <a:pt x="533301" y="2382386"/>
                    <a:pt x="1191193" y="2382386"/>
                  </a:cubicBezTo>
                  <a:cubicBezTo>
                    <a:pt x="1849055" y="2382386"/>
                    <a:pt x="2382386" y="1849086"/>
                    <a:pt x="2382386" y="1191193"/>
                  </a:cubicBezTo>
                  <a:cubicBezTo>
                    <a:pt x="2382386" y="1151131"/>
                    <a:pt x="2380395" y="1111521"/>
                    <a:pt x="2376534" y="1072454"/>
                  </a:cubicBezTo>
                  <a:lnTo>
                    <a:pt x="2194473" y="1072454"/>
                  </a:lnTo>
                  <a:cubicBezTo>
                    <a:pt x="2198998" y="1111611"/>
                    <a:pt x="2201351" y="1151221"/>
                    <a:pt x="2201351" y="1191193"/>
                  </a:cubicBezTo>
                  <a:close/>
                </a:path>
              </a:pathLst>
            </a:custGeom>
            <a:solidFill>
              <a:schemeClr val="bg1">
                <a:lumMod val="95000"/>
              </a:schemeClr>
            </a:solidFill>
            <a:ln w="3014" cap="flat">
              <a:noFill/>
              <a:prstDash val="solid"/>
              <a:miter/>
            </a:ln>
          </p:spPr>
          <p:txBody>
            <a:bodyPr rtlCol="0" anchor="ctr"/>
            <a:lstStyle/>
            <a:p>
              <a:endParaRPr lang="en-US" dirty="0"/>
            </a:p>
          </p:txBody>
        </p:sp>
        <p:sp>
          <p:nvSpPr>
            <p:cNvPr id="26" name="Graphic 19">
              <a:extLst>
                <a:ext uri="{FF2B5EF4-FFF2-40B4-BE49-F238E27FC236}">
                  <a16:creationId xmlns:a16="http://schemas.microsoft.com/office/drawing/2014/main" id="{4FD12B93-6BE9-4848-9232-C173B66BEFCA}"/>
                </a:ext>
              </a:extLst>
            </p:cNvPr>
            <p:cNvSpPr/>
            <p:nvPr/>
          </p:nvSpPr>
          <p:spPr>
            <a:xfrm>
              <a:off x="4836606" y="3371529"/>
              <a:ext cx="760584" cy="995315"/>
            </a:xfrm>
            <a:custGeom>
              <a:avLst/>
              <a:gdLst>
                <a:gd name="connsiteX0" fmla="*/ 0 w 762784"/>
                <a:gd name="connsiteY0" fmla="*/ 0 h 995315"/>
                <a:gd name="connsiteX1" fmla="*/ 0 w 762784"/>
                <a:gd name="connsiteY1" fmla="*/ 0 h 995315"/>
                <a:gd name="connsiteX2" fmla="*/ 0 w 762784"/>
                <a:gd name="connsiteY2" fmla="*/ 196239 h 995315"/>
                <a:gd name="connsiteX3" fmla="*/ 0 w 762784"/>
                <a:gd name="connsiteY3" fmla="*/ 196239 h 995315"/>
                <a:gd name="connsiteX4" fmla="*/ 291750 w 762784"/>
                <a:gd name="connsiteY4" fmla="*/ 399749 h 995315"/>
                <a:gd name="connsiteX5" fmla="*/ 508322 w 762784"/>
                <a:gd name="connsiteY5" fmla="*/ 720912 h 995315"/>
                <a:gd name="connsiteX6" fmla="*/ 580724 w 762784"/>
                <a:gd name="connsiteY6" fmla="*/ 995316 h 995315"/>
                <a:gd name="connsiteX7" fmla="*/ 762785 w 762784"/>
                <a:gd name="connsiteY7" fmla="*/ 995316 h 995315"/>
                <a:gd name="connsiteX8" fmla="*/ 0 w 762784"/>
                <a:gd name="connsiteY8" fmla="*/ 0 h 995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2784" h="995315">
                  <a:moveTo>
                    <a:pt x="0" y="0"/>
                  </a:moveTo>
                  <a:lnTo>
                    <a:pt x="0" y="0"/>
                  </a:lnTo>
                  <a:lnTo>
                    <a:pt x="0" y="196239"/>
                  </a:lnTo>
                  <a:lnTo>
                    <a:pt x="0" y="196239"/>
                  </a:lnTo>
                  <a:cubicBezTo>
                    <a:pt x="108513" y="246227"/>
                    <a:pt x="206557" y="314556"/>
                    <a:pt x="291750" y="399749"/>
                  </a:cubicBezTo>
                  <a:cubicBezTo>
                    <a:pt x="384575" y="492575"/>
                    <a:pt x="457430" y="600635"/>
                    <a:pt x="508322" y="720912"/>
                  </a:cubicBezTo>
                  <a:cubicBezTo>
                    <a:pt x="545519" y="808881"/>
                    <a:pt x="569713" y="900801"/>
                    <a:pt x="580724" y="995316"/>
                  </a:cubicBezTo>
                  <a:lnTo>
                    <a:pt x="762785" y="995316"/>
                  </a:lnTo>
                  <a:cubicBezTo>
                    <a:pt x="717564" y="538218"/>
                    <a:pt x="413928" y="157082"/>
                    <a:pt x="0" y="0"/>
                  </a:cubicBezTo>
                  <a:close/>
                </a:path>
              </a:pathLst>
            </a:custGeom>
            <a:solidFill>
              <a:schemeClr val="accent6">
                <a:lumMod val="75000"/>
              </a:schemeClr>
            </a:solidFill>
            <a:ln w="3014" cap="flat">
              <a:noFill/>
              <a:prstDash val="solid"/>
              <a:miter/>
            </a:ln>
          </p:spPr>
          <p:txBody>
            <a:bodyPr rtlCol="0" anchor="ctr"/>
            <a:lstStyle/>
            <a:p>
              <a:endParaRPr lang="en-US" dirty="0"/>
            </a:p>
          </p:txBody>
        </p:sp>
      </p:grpSp>
      <p:grpSp>
        <p:nvGrpSpPr>
          <p:cNvPr id="27" name="Graphic 21">
            <a:extLst>
              <a:ext uri="{FF2B5EF4-FFF2-40B4-BE49-F238E27FC236}">
                <a16:creationId xmlns:a16="http://schemas.microsoft.com/office/drawing/2014/main" id="{48515CB0-1F54-4246-9205-AC1FA008E689}"/>
              </a:ext>
              <a:ext uri="{C183D7F6-B498-43B3-948B-1728B52AA6E4}">
                <adec:decorative xmlns:adec="http://schemas.microsoft.com/office/drawing/2017/decorative" val="1"/>
              </a:ext>
            </a:extLst>
          </p:cNvPr>
          <p:cNvGrpSpPr/>
          <p:nvPr/>
        </p:nvGrpSpPr>
        <p:grpSpPr>
          <a:xfrm>
            <a:off x="6191999" y="1880822"/>
            <a:ext cx="1822552" cy="1822574"/>
            <a:chOff x="5912082" y="3295434"/>
            <a:chExt cx="2382356" cy="2382386"/>
          </a:xfrm>
        </p:grpSpPr>
        <p:sp>
          <p:nvSpPr>
            <p:cNvPr id="28" name="Graphic 21">
              <a:extLst>
                <a:ext uri="{FF2B5EF4-FFF2-40B4-BE49-F238E27FC236}">
                  <a16:creationId xmlns:a16="http://schemas.microsoft.com/office/drawing/2014/main" id="{4488B693-6D14-4B14-8371-AA6BBFDCB674}"/>
                </a:ext>
              </a:extLst>
            </p:cNvPr>
            <p:cNvSpPr/>
            <p:nvPr/>
          </p:nvSpPr>
          <p:spPr>
            <a:xfrm>
              <a:off x="5912082" y="3295434"/>
              <a:ext cx="2376533" cy="2382386"/>
            </a:xfrm>
            <a:custGeom>
              <a:avLst/>
              <a:gdLst>
                <a:gd name="connsiteX0" fmla="*/ 1191193 w 2376533"/>
                <a:gd name="connsiteY0" fmla="*/ 2201351 h 2382386"/>
                <a:gd name="connsiteX1" fmla="*/ 798051 w 2376533"/>
                <a:gd name="connsiteY1" fmla="*/ 2122041 h 2382386"/>
                <a:gd name="connsiteX2" fmla="*/ 476888 w 2376533"/>
                <a:gd name="connsiteY2" fmla="*/ 1905469 h 2382386"/>
                <a:gd name="connsiteX3" fmla="*/ 260315 w 2376533"/>
                <a:gd name="connsiteY3" fmla="*/ 1584306 h 2382386"/>
                <a:gd name="connsiteX4" fmla="*/ 181005 w 2376533"/>
                <a:gd name="connsiteY4" fmla="*/ 1191193 h 2382386"/>
                <a:gd name="connsiteX5" fmla="*/ 260315 w 2376533"/>
                <a:gd name="connsiteY5" fmla="*/ 798051 h 2382386"/>
                <a:gd name="connsiteX6" fmla="*/ 476888 w 2376533"/>
                <a:gd name="connsiteY6" fmla="*/ 476888 h 2382386"/>
                <a:gd name="connsiteX7" fmla="*/ 768637 w 2376533"/>
                <a:gd name="connsiteY7" fmla="*/ 273378 h 2382386"/>
                <a:gd name="connsiteX8" fmla="*/ 798051 w 2376533"/>
                <a:gd name="connsiteY8" fmla="*/ 260315 h 2382386"/>
                <a:gd name="connsiteX9" fmla="*/ 1191193 w 2376533"/>
                <a:gd name="connsiteY9" fmla="*/ 181005 h 2382386"/>
                <a:gd name="connsiteX10" fmla="*/ 1584336 w 2376533"/>
                <a:gd name="connsiteY10" fmla="*/ 260315 h 2382386"/>
                <a:gd name="connsiteX11" fmla="*/ 1613749 w 2376533"/>
                <a:gd name="connsiteY11" fmla="*/ 273378 h 2382386"/>
                <a:gd name="connsiteX12" fmla="*/ 1905499 w 2376533"/>
                <a:gd name="connsiteY12" fmla="*/ 476888 h 2382386"/>
                <a:gd name="connsiteX13" fmla="*/ 2122071 w 2376533"/>
                <a:gd name="connsiteY13" fmla="*/ 798051 h 2382386"/>
                <a:gd name="connsiteX14" fmla="*/ 2194473 w 2376533"/>
                <a:gd name="connsiteY14" fmla="*/ 1072454 h 2382386"/>
                <a:gd name="connsiteX15" fmla="*/ 2376534 w 2376533"/>
                <a:gd name="connsiteY15" fmla="*/ 1072454 h 2382386"/>
                <a:gd name="connsiteX16" fmla="*/ 1613749 w 2376533"/>
                <a:gd name="connsiteY16" fmla="*/ 77138 h 2382386"/>
                <a:gd name="connsiteX17" fmla="*/ 1191193 w 2376533"/>
                <a:gd name="connsiteY17" fmla="*/ 0 h 2382386"/>
                <a:gd name="connsiteX18" fmla="*/ 768637 w 2376533"/>
                <a:gd name="connsiteY18" fmla="*/ 77138 h 2382386"/>
                <a:gd name="connsiteX19" fmla="*/ 0 w 2376533"/>
                <a:gd name="connsiteY19" fmla="*/ 1191193 h 2382386"/>
                <a:gd name="connsiteX20" fmla="*/ 1191193 w 2376533"/>
                <a:gd name="connsiteY20" fmla="*/ 2382386 h 2382386"/>
                <a:gd name="connsiteX21" fmla="*/ 1395668 w 2376533"/>
                <a:gd name="connsiteY21" fmla="*/ 2364889 h 2382386"/>
                <a:gd name="connsiteX22" fmla="*/ 1395668 w 2376533"/>
                <a:gd name="connsiteY22" fmla="*/ 2180747 h 2382386"/>
                <a:gd name="connsiteX23" fmla="*/ 1191193 w 2376533"/>
                <a:gd name="connsiteY23" fmla="*/ 2201351 h 2382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76533" h="2382386">
                  <a:moveTo>
                    <a:pt x="1191193" y="2201351"/>
                  </a:moveTo>
                  <a:cubicBezTo>
                    <a:pt x="1054746" y="2201351"/>
                    <a:pt x="922461" y="2174683"/>
                    <a:pt x="798051" y="2122041"/>
                  </a:cubicBezTo>
                  <a:cubicBezTo>
                    <a:pt x="677773" y="2071179"/>
                    <a:pt x="569743" y="1998324"/>
                    <a:pt x="476888" y="1905469"/>
                  </a:cubicBezTo>
                  <a:cubicBezTo>
                    <a:pt x="384062" y="1812643"/>
                    <a:pt x="311208" y="1704583"/>
                    <a:pt x="260315" y="1584306"/>
                  </a:cubicBezTo>
                  <a:cubicBezTo>
                    <a:pt x="207703" y="1459925"/>
                    <a:pt x="181005" y="1327641"/>
                    <a:pt x="181005" y="1191193"/>
                  </a:cubicBezTo>
                  <a:cubicBezTo>
                    <a:pt x="181005" y="1054746"/>
                    <a:pt x="207673" y="922461"/>
                    <a:pt x="260315" y="798051"/>
                  </a:cubicBezTo>
                  <a:cubicBezTo>
                    <a:pt x="311178" y="677773"/>
                    <a:pt x="384032" y="569743"/>
                    <a:pt x="476888" y="476888"/>
                  </a:cubicBezTo>
                  <a:cubicBezTo>
                    <a:pt x="562081" y="391695"/>
                    <a:pt x="660125" y="323365"/>
                    <a:pt x="768637" y="273378"/>
                  </a:cubicBezTo>
                  <a:cubicBezTo>
                    <a:pt x="778351" y="268883"/>
                    <a:pt x="788125" y="264508"/>
                    <a:pt x="798051" y="260315"/>
                  </a:cubicBezTo>
                  <a:cubicBezTo>
                    <a:pt x="922461" y="207703"/>
                    <a:pt x="1054716" y="181005"/>
                    <a:pt x="1191193" y="181005"/>
                  </a:cubicBezTo>
                  <a:cubicBezTo>
                    <a:pt x="1327641" y="181005"/>
                    <a:pt x="1459925" y="207703"/>
                    <a:pt x="1584336" y="260315"/>
                  </a:cubicBezTo>
                  <a:cubicBezTo>
                    <a:pt x="1594231" y="264508"/>
                    <a:pt x="1604005" y="268883"/>
                    <a:pt x="1613749" y="273378"/>
                  </a:cubicBezTo>
                  <a:cubicBezTo>
                    <a:pt x="1722262" y="323365"/>
                    <a:pt x="1820306" y="391695"/>
                    <a:pt x="1905499" y="476888"/>
                  </a:cubicBezTo>
                  <a:cubicBezTo>
                    <a:pt x="1998324" y="569713"/>
                    <a:pt x="2071179" y="677773"/>
                    <a:pt x="2122071" y="798051"/>
                  </a:cubicBezTo>
                  <a:cubicBezTo>
                    <a:pt x="2159268" y="886019"/>
                    <a:pt x="2183462" y="977939"/>
                    <a:pt x="2194473" y="1072454"/>
                  </a:cubicBezTo>
                  <a:lnTo>
                    <a:pt x="2376534" y="1072454"/>
                  </a:lnTo>
                  <a:cubicBezTo>
                    <a:pt x="2331283" y="615356"/>
                    <a:pt x="2027677" y="234220"/>
                    <a:pt x="1613749" y="77138"/>
                  </a:cubicBezTo>
                  <a:cubicBezTo>
                    <a:pt x="1482400" y="27302"/>
                    <a:pt x="1339979" y="0"/>
                    <a:pt x="1191193" y="0"/>
                  </a:cubicBezTo>
                  <a:cubicBezTo>
                    <a:pt x="1042407" y="0"/>
                    <a:pt x="899956" y="27302"/>
                    <a:pt x="768637" y="77138"/>
                  </a:cubicBezTo>
                  <a:cubicBezTo>
                    <a:pt x="319353" y="247615"/>
                    <a:pt x="0" y="682117"/>
                    <a:pt x="0" y="1191193"/>
                  </a:cubicBezTo>
                  <a:cubicBezTo>
                    <a:pt x="0" y="1849055"/>
                    <a:pt x="533301" y="2382386"/>
                    <a:pt x="1191193" y="2382386"/>
                  </a:cubicBezTo>
                  <a:cubicBezTo>
                    <a:pt x="1260910" y="2382386"/>
                    <a:pt x="1329240" y="2376383"/>
                    <a:pt x="1395668" y="2364889"/>
                  </a:cubicBezTo>
                  <a:lnTo>
                    <a:pt x="1395668" y="2180747"/>
                  </a:lnTo>
                  <a:cubicBezTo>
                    <a:pt x="1328908" y="2194413"/>
                    <a:pt x="1260578" y="2201351"/>
                    <a:pt x="1191193" y="2201351"/>
                  </a:cubicBezTo>
                  <a:close/>
                </a:path>
              </a:pathLst>
            </a:custGeom>
            <a:solidFill>
              <a:schemeClr val="bg1">
                <a:lumMod val="95000"/>
              </a:schemeClr>
            </a:solidFill>
            <a:ln w="3014" cap="flat">
              <a:noFill/>
              <a:prstDash val="solid"/>
              <a:miter/>
            </a:ln>
          </p:spPr>
          <p:txBody>
            <a:bodyPr rtlCol="0" anchor="ctr"/>
            <a:lstStyle/>
            <a:p>
              <a:endParaRPr lang="en-US" dirty="0"/>
            </a:p>
          </p:txBody>
        </p:sp>
        <p:sp>
          <p:nvSpPr>
            <p:cNvPr id="29" name="Graphic 21">
              <a:extLst>
                <a:ext uri="{FF2B5EF4-FFF2-40B4-BE49-F238E27FC236}">
                  <a16:creationId xmlns:a16="http://schemas.microsoft.com/office/drawing/2014/main" id="{88DB45DA-52F1-4715-B577-62F3689BDCA8}"/>
                </a:ext>
              </a:extLst>
            </p:cNvPr>
            <p:cNvSpPr/>
            <p:nvPr/>
          </p:nvSpPr>
          <p:spPr>
            <a:xfrm>
              <a:off x="7307720" y="4367886"/>
              <a:ext cx="986718" cy="1292435"/>
            </a:xfrm>
            <a:custGeom>
              <a:avLst/>
              <a:gdLst>
                <a:gd name="connsiteX0" fmla="*/ 986718 w 986718"/>
                <a:gd name="connsiteY0" fmla="*/ 118739 h 1292435"/>
                <a:gd name="connsiteX1" fmla="*/ 980866 w 986718"/>
                <a:gd name="connsiteY1" fmla="*/ 0 h 1292435"/>
                <a:gd name="connsiteX2" fmla="*/ 798805 w 986718"/>
                <a:gd name="connsiteY2" fmla="*/ 0 h 1292435"/>
                <a:gd name="connsiteX3" fmla="*/ 805713 w 986718"/>
                <a:gd name="connsiteY3" fmla="*/ 118739 h 1292435"/>
                <a:gd name="connsiteX4" fmla="*/ 726403 w 986718"/>
                <a:gd name="connsiteY4" fmla="*/ 511882 h 1292435"/>
                <a:gd name="connsiteX5" fmla="*/ 509830 w 986718"/>
                <a:gd name="connsiteY5" fmla="*/ 833045 h 1292435"/>
                <a:gd name="connsiteX6" fmla="*/ 188667 w 986718"/>
                <a:gd name="connsiteY6" fmla="*/ 1049617 h 1292435"/>
                <a:gd name="connsiteX7" fmla="*/ 0 w 986718"/>
                <a:gd name="connsiteY7" fmla="*/ 1108293 h 1292435"/>
                <a:gd name="connsiteX8" fmla="*/ 0 w 986718"/>
                <a:gd name="connsiteY8" fmla="*/ 1292435 h 1292435"/>
                <a:gd name="connsiteX9" fmla="*/ 986718 w 986718"/>
                <a:gd name="connsiteY9" fmla="*/ 118739 h 1292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6718" h="1292435">
                  <a:moveTo>
                    <a:pt x="986718" y="118739"/>
                  </a:moveTo>
                  <a:cubicBezTo>
                    <a:pt x="986718" y="78677"/>
                    <a:pt x="984727" y="39067"/>
                    <a:pt x="980866" y="0"/>
                  </a:cubicBezTo>
                  <a:lnTo>
                    <a:pt x="798805" y="0"/>
                  </a:lnTo>
                  <a:cubicBezTo>
                    <a:pt x="803360" y="39157"/>
                    <a:pt x="805713" y="78767"/>
                    <a:pt x="805713" y="118739"/>
                  </a:cubicBezTo>
                  <a:cubicBezTo>
                    <a:pt x="805713" y="255187"/>
                    <a:pt x="779045" y="387471"/>
                    <a:pt x="726403" y="511882"/>
                  </a:cubicBezTo>
                  <a:cubicBezTo>
                    <a:pt x="675540" y="632160"/>
                    <a:pt x="602686" y="740189"/>
                    <a:pt x="509830" y="833045"/>
                  </a:cubicBezTo>
                  <a:cubicBezTo>
                    <a:pt x="417005" y="925870"/>
                    <a:pt x="308945" y="998725"/>
                    <a:pt x="188667" y="1049617"/>
                  </a:cubicBezTo>
                  <a:cubicBezTo>
                    <a:pt x="127518" y="1075471"/>
                    <a:pt x="64498" y="1095049"/>
                    <a:pt x="0" y="1108293"/>
                  </a:cubicBezTo>
                  <a:lnTo>
                    <a:pt x="0" y="1292435"/>
                  </a:lnTo>
                  <a:cubicBezTo>
                    <a:pt x="560451" y="1195447"/>
                    <a:pt x="986718" y="706884"/>
                    <a:pt x="986718" y="118739"/>
                  </a:cubicBezTo>
                  <a:close/>
                </a:path>
              </a:pathLst>
            </a:custGeom>
            <a:solidFill>
              <a:schemeClr val="accent1">
                <a:lumMod val="50000"/>
                <a:lumOff val="50000"/>
              </a:schemeClr>
            </a:solidFill>
            <a:ln w="3014" cap="flat">
              <a:noFill/>
              <a:prstDash val="solid"/>
              <a:miter/>
            </a:ln>
          </p:spPr>
          <p:txBody>
            <a:bodyPr rtlCol="0" anchor="ctr"/>
            <a:lstStyle/>
            <a:p>
              <a:endParaRPr lang="en-US" dirty="0"/>
            </a:p>
          </p:txBody>
        </p:sp>
      </p:grpSp>
      <p:grpSp>
        <p:nvGrpSpPr>
          <p:cNvPr id="30" name="Graphic 23">
            <a:extLst>
              <a:ext uri="{FF2B5EF4-FFF2-40B4-BE49-F238E27FC236}">
                <a16:creationId xmlns:a16="http://schemas.microsoft.com/office/drawing/2014/main" id="{C40853A7-FCBE-4866-B403-3823B9EA9D37}"/>
              </a:ext>
              <a:ext uri="{C183D7F6-B498-43B3-948B-1728B52AA6E4}">
                <adec:decorative xmlns:adec="http://schemas.microsoft.com/office/drawing/2017/decorative" val="1"/>
              </a:ext>
            </a:extLst>
          </p:cNvPr>
          <p:cNvGrpSpPr/>
          <p:nvPr/>
        </p:nvGrpSpPr>
        <p:grpSpPr>
          <a:xfrm>
            <a:off x="8875538" y="1880822"/>
            <a:ext cx="1822529" cy="1822574"/>
            <a:chOff x="8595609" y="3295434"/>
            <a:chExt cx="2382326" cy="2382386"/>
          </a:xfrm>
        </p:grpSpPr>
        <p:sp>
          <p:nvSpPr>
            <p:cNvPr id="31" name="Graphic 23">
              <a:extLst>
                <a:ext uri="{FF2B5EF4-FFF2-40B4-BE49-F238E27FC236}">
                  <a16:creationId xmlns:a16="http://schemas.microsoft.com/office/drawing/2014/main" id="{55F11AC1-6BB9-4D2B-9BF0-3D1551F78095}"/>
                </a:ext>
              </a:extLst>
            </p:cNvPr>
            <p:cNvSpPr/>
            <p:nvPr/>
          </p:nvSpPr>
          <p:spPr>
            <a:xfrm>
              <a:off x="9991247" y="3313021"/>
              <a:ext cx="986688" cy="2347331"/>
            </a:xfrm>
            <a:custGeom>
              <a:avLst/>
              <a:gdLst>
                <a:gd name="connsiteX0" fmla="*/ 980866 w 986688"/>
                <a:gd name="connsiteY0" fmla="*/ 1054866 h 2347331"/>
                <a:gd name="connsiteX1" fmla="*/ 218081 w 986688"/>
                <a:gd name="connsiteY1" fmla="*/ 59551 h 2347331"/>
                <a:gd name="connsiteX2" fmla="*/ 0 w 986688"/>
                <a:gd name="connsiteY2" fmla="*/ 0 h 2347331"/>
                <a:gd name="connsiteX3" fmla="*/ 0 w 986688"/>
                <a:gd name="connsiteY3" fmla="*/ 184082 h 2347331"/>
                <a:gd name="connsiteX4" fmla="*/ 188667 w 986688"/>
                <a:gd name="connsiteY4" fmla="*/ 242758 h 2347331"/>
                <a:gd name="connsiteX5" fmla="*/ 218081 w 986688"/>
                <a:gd name="connsiteY5" fmla="*/ 255820 h 2347331"/>
                <a:gd name="connsiteX6" fmla="*/ 509830 w 986688"/>
                <a:gd name="connsiteY6" fmla="*/ 459330 h 2347331"/>
                <a:gd name="connsiteX7" fmla="*/ 726403 w 986688"/>
                <a:gd name="connsiteY7" fmla="*/ 780493 h 2347331"/>
                <a:gd name="connsiteX8" fmla="*/ 798805 w 986688"/>
                <a:gd name="connsiteY8" fmla="*/ 1054897 h 2347331"/>
                <a:gd name="connsiteX9" fmla="*/ 805713 w 986688"/>
                <a:gd name="connsiteY9" fmla="*/ 1173636 h 2347331"/>
                <a:gd name="connsiteX10" fmla="*/ 726403 w 986688"/>
                <a:gd name="connsiteY10" fmla="*/ 1566778 h 2347331"/>
                <a:gd name="connsiteX11" fmla="*/ 509830 w 986688"/>
                <a:gd name="connsiteY11" fmla="*/ 1887941 h 2347331"/>
                <a:gd name="connsiteX12" fmla="*/ 188667 w 986688"/>
                <a:gd name="connsiteY12" fmla="*/ 2104514 h 2347331"/>
                <a:gd name="connsiteX13" fmla="*/ 0 w 986688"/>
                <a:gd name="connsiteY13" fmla="*/ 2163190 h 2347331"/>
                <a:gd name="connsiteX14" fmla="*/ 0 w 986688"/>
                <a:gd name="connsiteY14" fmla="*/ 2347332 h 2347331"/>
                <a:gd name="connsiteX15" fmla="*/ 986688 w 986688"/>
                <a:gd name="connsiteY15" fmla="*/ 1173666 h 2347331"/>
                <a:gd name="connsiteX16" fmla="*/ 980866 w 986688"/>
                <a:gd name="connsiteY16" fmla="*/ 1054866 h 2347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86688" h="2347331">
                  <a:moveTo>
                    <a:pt x="980866" y="1054866"/>
                  </a:moveTo>
                  <a:cubicBezTo>
                    <a:pt x="935614" y="597769"/>
                    <a:pt x="632009" y="216633"/>
                    <a:pt x="218081" y="59551"/>
                  </a:cubicBezTo>
                  <a:cubicBezTo>
                    <a:pt x="148303" y="33064"/>
                    <a:pt x="75358" y="13032"/>
                    <a:pt x="0" y="0"/>
                  </a:cubicBezTo>
                  <a:lnTo>
                    <a:pt x="0" y="184082"/>
                  </a:lnTo>
                  <a:cubicBezTo>
                    <a:pt x="64498" y="197325"/>
                    <a:pt x="127548" y="216874"/>
                    <a:pt x="188667" y="242758"/>
                  </a:cubicBezTo>
                  <a:cubicBezTo>
                    <a:pt x="198562" y="246951"/>
                    <a:pt x="208337" y="251325"/>
                    <a:pt x="218081" y="255820"/>
                  </a:cubicBezTo>
                  <a:cubicBezTo>
                    <a:pt x="326593" y="305808"/>
                    <a:pt x="424638" y="374137"/>
                    <a:pt x="509830" y="459330"/>
                  </a:cubicBezTo>
                  <a:cubicBezTo>
                    <a:pt x="602656" y="552155"/>
                    <a:pt x="675510" y="660215"/>
                    <a:pt x="726403" y="780493"/>
                  </a:cubicBezTo>
                  <a:cubicBezTo>
                    <a:pt x="763599" y="868461"/>
                    <a:pt x="787794" y="960382"/>
                    <a:pt x="798805" y="1054897"/>
                  </a:cubicBezTo>
                  <a:cubicBezTo>
                    <a:pt x="803360" y="1094054"/>
                    <a:pt x="805713" y="1133664"/>
                    <a:pt x="805713" y="1173636"/>
                  </a:cubicBezTo>
                  <a:cubicBezTo>
                    <a:pt x="805713" y="1310083"/>
                    <a:pt x="779045" y="1442368"/>
                    <a:pt x="726403" y="1566778"/>
                  </a:cubicBezTo>
                  <a:cubicBezTo>
                    <a:pt x="675540" y="1687056"/>
                    <a:pt x="602686" y="1795086"/>
                    <a:pt x="509830" y="1887941"/>
                  </a:cubicBezTo>
                  <a:cubicBezTo>
                    <a:pt x="417005" y="1980767"/>
                    <a:pt x="308945" y="2053621"/>
                    <a:pt x="188667" y="2104514"/>
                  </a:cubicBezTo>
                  <a:cubicBezTo>
                    <a:pt x="127518" y="2130367"/>
                    <a:pt x="64498" y="2149946"/>
                    <a:pt x="0" y="2163190"/>
                  </a:cubicBezTo>
                  <a:lnTo>
                    <a:pt x="0" y="2347332"/>
                  </a:lnTo>
                  <a:cubicBezTo>
                    <a:pt x="560451" y="2250373"/>
                    <a:pt x="986688" y="1761811"/>
                    <a:pt x="986688" y="1173666"/>
                  </a:cubicBezTo>
                  <a:cubicBezTo>
                    <a:pt x="986718" y="1133513"/>
                    <a:pt x="984727" y="1093903"/>
                    <a:pt x="980866" y="1054866"/>
                  </a:cubicBezTo>
                  <a:close/>
                </a:path>
              </a:pathLst>
            </a:custGeom>
            <a:solidFill>
              <a:schemeClr val="bg1">
                <a:lumMod val="95000"/>
              </a:schemeClr>
            </a:solidFill>
            <a:ln w="3014" cap="flat">
              <a:noFill/>
              <a:prstDash val="solid"/>
              <a:miter/>
            </a:ln>
          </p:spPr>
          <p:txBody>
            <a:bodyPr rtlCol="0" anchor="ctr"/>
            <a:lstStyle/>
            <a:p>
              <a:endParaRPr lang="en-US" dirty="0"/>
            </a:p>
          </p:txBody>
        </p:sp>
        <p:sp>
          <p:nvSpPr>
            <p:cNvPr id="32" name="Graphic 23">
              <a:extLst>
                <a:ext uri="{FF2B5EF4-FFF2-40B4-BE49-F238E27FC236}">
                  <a16:creationId xmlns:a16="http://schemas.microsoft.com/office/drawing/2014/main" id="{70EACCA0-807F-4040-BB88-BF740957326E}"/>
                </a:ext>
              </a:extLst>
            </p:cNvPr>
            <p:cNvSpPr/>
            <p:nvPr/>
          </p:nvSpPr>
          <p:spPr>
            <a:xfrm>
              <a:off x="8595609" y="3295434"/>
              <a:ext cx="1395668" cy="2382386"/>
            </a:xfrm>
            <a:custGeom>
              <a:avLst/>
              <a:gdLst>
                <a:gd name="connsiteX0" fmla="*/ 1191193 w 1395668"/>
                <a:gd name="connsiteY0" fmla="*/ 2201351 h 2382386"/>
                <a:gd name="connsiteX1" fmla="*/ 798051 w 1395668"/>
                <a:gd name="connsiteY1" fmla="*/ 2122041 h 2382386"/>
                <a:gd name="connsiteX2" fmla="*/ 476888 w 1395668"/>
                <a:gd name="connsiteY2" fmla="*/ 1905469 h 2382386"/>
                <a:gd name="connsiteX3" fmla="*/ 260315 w 1395668"/>
                <a:gd name="connsiteY3" fmla="*/ 1584306 h 2382386"/>
                <a:gd name="connsiteX4" fmla="*/ 181005 w 1395668"/>
                <a:gd name="connsiteY4" fmla="*/ 1191193 h 2382386"/>
                <a:gd name="connsiteX5" fmla="*/ 260315 w 1395668"/>
                <a:gd name="connsiteY5" fmla="*/ 798051 h 2382386"/>
                <a:gd name="connsiteX6" fmla="*/ 476888 w 1395668"/>
                <a:gd name="connsiteY6" fmla="*/ 476888 h 2382386"/>
                <a:gd name="connsiteX7" fmla="*/ 768637 w 1395668"/>
                <a:gd name="connsiteY7" fmla="*/ 273378 h 2382386"/>
                <a:gd name="connsiteX8" fmla="*/ 798051 w 1395668"/>
                <a:gd name="connsiteY8" fmla="*/ 260315 h 2382386"/>
                <a:gd name="connsiteX9" fmla="*/ 1191193 w 1395668"/>
                <a:gd name="connsiteY9" fmla="*/ 181005 h 2382386"/>
                <a:gd name="connsiteX10" fmla="*/ 1395668 w 1395668"/>
                <a:gd name="connsiteY10" fmla="*/ 201639 h 2382386"/>
                <a:gd name="connsiteX11" fmla="*/ 1395668 w 1395668"/>
                <a:gd name="connsiteY11" fmla="*/ 17557 h 2382386"/>
                <a:gd name="connsiteX12" fmla="*/ 1191193 w 1395668"/>
                <a:gd name="connsiteY12" fmla="*/ 0 h 2382386"/>
                <a:gd name="connsiteX13" fmla="*/ 768637 w 1395668"/>
                <a:gd name="connsiteY13" fmla="*/ 77138 h 2382386"/>
                <a:gd name="connsiteX14" fmla="*/ 0 w 1395668"/>
                <a:gd name="connsiteY14" fmla="*/ 1191193 h 2382386"/>
                <a:gd name="connsiteX15" fmla="*/ 1191193 w 1395668"/>
                <a:gd name="connsiteY15" fmla="*/ 2382386 h 2382386"/>
                <a:gd name="connsiteX16" fmla="*/ 1395668 w 1395668"/>
                <a:gd name="connsiteY16" fmla="*/ 2364889 h 2382386"/>
                <a:gd name="connsiteX17" fmla="*/ 1395668 w 1395668"/>
                <a:gd name="connsiteY17" fmla="*/ 2180747 h 2382386"/>
                <a:gd name="connsiteX18" fmla="*/ 1191193 w 1395668"/>
                <a:gd name="connsiteY18" fmla="*/ 2201351 h 2382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95668" h="2382386">
                  <a:moveTo>
                    <a:pt x="1191193" y="2201351"/>
                  </a:moveTo>
                  <a:cubicBezTo>
                    <a:pt x="1054746" y="2201351"/>
                    <a:pt x="922461" y="2174683"/>
                    <a:pt x="798051" y="2122041"/>
                  </a:cubicBezTo>
                  <a:cubicBezTo>
                    <a:pt x="677773" y="2071179"/>
                    <a:pt x="569743" y="1998324"/>
                    <a:pt x="476888" y="1905469"/>
                  </a:cubicBezTo>
                  <a:cubicBezTo>
                    <a:pt x="384062" y="1812643"/>
                    <a:pt x="311208" y="1704583"/>
                    <a:pt x="260315" y="1584306"/>
                  </a:cubicBezTo>
                  <a:cubicBezTo>
                    <a:pt x="207703" y="1459925"/>
                    <a:pt x="181005" y="1327641"/>
                    <a:pt x="181005" y="1191193"/>
                  </a:cubicBezTo>
                  <a:cubicBezTo>
                    <a:pt x="181005" y="1054746"/>
                    <a:pt x="207673" y="922461"/>
                    <a:pt x="260315" y="798051"/>
                  </a:cubicBezTo>
                  <a:cubicBezTo>
                    <a:pt x="311178" y="677773"/>
                    <a:pt x="384032" y="569743"/>
                    <a:pt x="476888" y="476888"/>
                  </a:cubicBezTo>
                  <a:cubicBezTo>
                    <a:pt x="562081" y="391695"/>
                    <a:pt x="660125" y="323365"/>
                    <a:pt x="768637" y="273378"/>
                  </a:cubicBezTo>
                  <a:cubicBezTo>
                    <a:pt x="778351" y="268883"/>
                    <a:pt x="788125" y="264508"/>
                    <a:pt x="798051" y="260315"/>
                  </a:cubicBezTo>
                  <a:cubicBezTo>
                    <a:pt x="922461" y="207703"/>
                    <a:pt x="1054716" y="181005"/>
                    <a:pt x="1191193" y="181005"/>
                  </a:cubicBezTo>
                  <a:cubicBezTo>
                    <a:pt x="1260609" y="181005"/>
                    <a:pt x="1328908" y="187943"/>
                    <a:pt x="1395668" y="201639"/>
                  </a:cubicBezTo>
                  <a:lnTo>
                    <a:pt x="1395668" y="17557"/>
                  </a:lnTo>
                  <a:cubicBezTo>
                    <a:pt x="1329209" y="6064"/>
                    <a:pt x="1260910" y="0"/>
                    <a:pt x="1191193" y="0"/>
                  </a:cubicBezTo>
                  <a:cubicBezTo>
                    <a:pt x="1042407" y="0"/>
                    <a:pt x="899956" y="27302"/>
                    <a:pt x="768637" y="77138"/>
                  </a:cubicBezTo>
                  <a:cubicBezTo>
                    <a:pt x="319353" y="247615"/>
                    <a:pt x="0" y="682117"/>
                    <a:pt x="0" y="1191193"/>
                  </a:cubicBezTo>
                  <a:cubicBezTo>
                    <a:pt x="0" y="1849055"/>
                    <a:pt x="533301" y="2382386"/>
                    <a:pt x="1191193" y="2382386"/>
                  </a:cubicBezTo>
                  <a:cubicBezTo>
                    <a:pt x="1260910" y="2382386"/>
                    <a:pt x="1329240" y="2376383"/>
                    <a:pt x="1395668" y="2364889"/>
                  </a:cubicBezTo>
                  <a:lnTo>
                    <a:pt x="1395668" y="2180747"/>
                  </a:lnTo>
                  <a:cubicBezTo>
                    <a:pt x="1328908" y="2194413"/>
                    <a:pt x="1260578" y="2201351"/>
                    <a:pt x="1191193" y="2201351"/>
                  </a:cubicBezTo>
                  <a:close/>
                </a:path>
              </a:pathLst>
            </a:custGeom>
            <a:solidFill>
              <a:schemeClr val="accent3"/>
            </a:solidFill>
            <a:ln w="3014"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29816831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8A6AD16E-8FB5-4AC7-941E-313FBED6044E}"/>
              </a:ext>
            </a:extLst>
          </p:cNvPr>
          <p:cNvSpPr>
            <a:spLocks noGrp="1"/>
          </p:cNvSpPr>
          <p:nvPr>
            <p:ph type="title"/>
          </p:nvPr>
        </p:nvSpPr>
        <p:spPr>
          <a:xfrm>
            <a:off x="5679441" y="1259911"/>
            <a:ext cx="5124189" cy="492302"/>
          </a:xfrm>
        </p:spPr>
        <p:txBody>
          <a:bodyPr/>
          <a:lstStyle/>
          <a:p>
            <a:r>
              <a:rPr lang="en-US" dirty="0"/>
              <a:t>Summary</a:t>
            </a:r>
          </a:p>
        </p:txBody>
      </p:sp>
      <p:sp>
        <p:nvSpPr>
          <p:cNvPr id="22" name="Text Placeholder 21">
            <a:extLst>
              <a:ext uri="{FF2B5EF4-FFF2-40B4-BE49-F238E27FC236}">
                <a16:creationId xmlns:a16="http://schemas.microsoft.com/office/drawing/2014/main" id="{A3F3E4C8-A3E9-4D1E-AAF8-A6C4EF21F04E}"/>
              </a:ext>
            </a:extLst>
          </p:cNvPr>
          <p:cNvSpPr>
            <a:spLocks noGrp="1"/>
          </p:cNvSpPr>
          <p:nvPr>
            <p:ph type="body" sz="quarter" idx="14"/>
          </p:nvPr>
        </p:nvSpPr>
        <p:spPr>
          <a:xfrm>
            <a:off x="5679441" y="1752212"/>
            <a:ext cx="4856479" cy="2413388"/>
          </a:xfrm>
        </p:spPr>
        <p:txBody>
          <a:bodyPr/>
          <a:lstStyle/>
          <a:p>
            <a:r>
              <a:rPr lang="en-US" dirty="0"/>
              <a:t>At Contoso, we believe in giving 110%. By using our next-generation data architecture, we help organizations virtually manage agile workflows. We thrive because of our market knowledge and great team behind our product. As our CEO says, "Efficiencies will come from proactively transforming how we do business."​</a:t>
            </a:r>
          </a:p>
        </p:txBody>
      </p:sp>
      <p:sp>
        <p:nvSpPr>
          <p:cNvPr id="11" name="Footer Placeholder 10">
            <a:extLst>
              <a:ext uri="{FF2B5EF4-FFF2-40B4-BE49-F238E27FC236}">
                <a16:creationId xmlns:a16="http://schemas.microsoft.com/office/drawing/2014/main" id="{A2EB208E-E68C-4B43-8AD1-6B9A7F5F5BF5}"/>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12" name="Slide Number Placeholder 11">
            <a:extLst>
              <a:ext uri="{FF2B5EF4-FFF2-40B4-BE49-F238E27FC236}">
                <a16:creationId xmlns:a16="http://schemas.microsoft.com/office/drawing/2014/main" id="{312822BD-8CF7-4472-A607-0DD012817DB6}"/>
              </a:ext>
            </a:extLst>
          </p:cNvPr>
          <p:cNvSpPr>
            <a:spLocks noGrp="1"/>
          </p:cNvSpPr>
          <p:nvPr>
            <p:ph type="sldNum" sz="quarter" idx="4"/>
          </p:nvPr>
        </p:nvSpPr>
        <p:spPr>
          <a:xfrm>
            <a:off x="11519019" y="3164804"/>
            <a:ext cx="545911" cy="580029"/>
          </a:xfrm>
        </p:spPr>
        <p:txBody>
          <a:bodyPr/>
          <a:lstStyle/>
          <a:p>
            <a:fld id="{FEA145A6-660C-42A7-85AF-AF42E3C0A892}" type="slidenum">
              <a:rPr lang="en-US" smtClean="0"/>
              <a:pPr/>
              <a:t>34</a:t>
            </a:fld>
            <a:endParaRPr lang="en-US" dirty="0"/>
          </a:p>
        </p:txBody>
      </p:sp>
      <p:sp>
        <p:nvSpPr>
          <p:cNvPr id="42" name="Date Placeholder 41">
            <a:extLst>
              <a:ext uri="{FF2B5EF4-FFF2-40B4-BE49-F238E27FC236}">
                <a16:creationId xmlns:a16="http://schemas.microsoft.com/office/drawing/2014/main" id="{58C1F07E-94CC-45BF-8EE6-8CD7BD89CE54}"/>
              </a:ext>
            </a:extLst>
          </p:cNvPr>
          <p:cNvSpPr>
            <a:spLocks noGrp="1"/>
          </p:cNvSpPr>
          <p:nvPr>
            <p:ph type="dt" sz="half" idx="2"/>
          </p:nvPr>
        </p:nvSpPr>
        <p:spPr>
          <a:xfrm rot="5400000">
            <a:off x="10595991" y="5074920"/>
            <a:ext cx="2647667" cy="365125"/>
          </a:xfrm>
        </p:spPr>
        <p:txBody>
          <a:bodyPr/>
          <a:lstStyle/>
          <a:p>
            <a:r>
              <a:rPr lang="en-US" dirty="0"/>
              <a:t>May 21, 20XX</a:t>
            </a:r>
          </a:p>
        </p:txBody>
      </p:sp>
    </p:spTree>
    <p:extLst>
      <p:ext uri="{BB962C8B-B14F-4D97-AF65-F5344CB8AC3E}">
        <p14:creationId xmlns:p14="http://schemas.microsoft.com/office/powerpoint/2010/main" val="29460343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9EF1D37D-7D53-43D9-B054-3B3A36C7C4FF}"/>
              </a:ext>
            </a:extLst>
          </p:cNvPr>
          <p:cNvSpPr>
            <a:spLocks noGrp="1"/>
          </p:cNvSpPr>
          <p:nvPr>
            <p:ph type="title"/>
          </p:nvPr>
        </p:nvSpPr>
        <p:spPr>
          <a:xfrm>
            <a:off x="1026850" y="563671"/>
            <a:ext cx="4989629" cy="2387771"/>
          </a:xfrm>
        </p:spPr>
        <p:txBody>
          <a:bodyPr/>
          <a:lstStyle/>
          <a:p>
            <a:r>
              <a:rPr lang="en-US" dirty="0"/>
              <a:t>Thank you </a:t>
            </a:r>
          </a:p>
        </p:txBody>
      </p:sp>
      <p:sp>
        <p:nvSpPr>
          <p:cNvPr id="9" name="Text Placeholder 8">
            <a:extLst>
              <a:ext uri="{FF2B5EF4-FFF2-40B4-BE49-F238E27FC236}">
                <a16:creationId xmlns:a16="http://schemas.microsoft.com/office/drawing/2014/main" id="{54B54C36-E55C-4D10-96EB-21DBB6481D7E}"/>
              </a:ext>
            </a:extLst>
          </p:cNvPr>
          <p:cNvSpPr>
            <a:spLocks noGrp="1"/>
          </p:cNvSpPr>
          <p:nvPr>
            <p:ph type="body" sz="quarter" idx="12"/>
          </p:nvPr>
        </p:nvSpPr>
        <p:spPr>
          <a:xfrm>
            <a:off x="1026852" y="3531676"/>
            <a:ext cx="4989628" cy="1756576"/>
          </a:xfrm>
        </p:spPr>
        <p:txBody>
          <a:bodyPr>
            <a:normAutofit/>
          </a:bodyPr>
          <a:lstStyle/>
          <a:p>
            <a:r>
              <a:rPr lang="en-US" dirty="0"/>
              <a:t>Mirjam Nilsson​​</a:t>
            </a:r>
          </a:p>
          <a:p>
            <a:r>
              <a:rPr lang="en-US" dirty="0"/>
              <a:t>206-555-0146​</a:t>
            </a:r>
          </a:p>
          <a:p>
            <a:r>
              <a:rPr lang="en-US" dirty="0"/>
              <a:t>mirjam@contoso.com​</a:t>
            </a:r>
          </a:p>
          <a:p>
            <a:r>
              <a:rPr lang="en-US" dirty="0"/>
              <a:t>www.contoso.com​</a:t>
            </a:r>
          </a:p>
        </p:txBody>
      </p:sp>
      <p:sp>
        <p:nvSpPr>
          <p:cNvPr id="21" name="Footer Placeholder 20">
            <a:extLst>
              <a:ext uri="{FF2B5EF4-FFF2-40B4-BE49-F238E27FC236}">
                <a16:creationId xmlns:a16="http://schemas.microsoft.com/office/drawing/2014/main" id="{3C259BDD-35DF-471C-9AF0-858004861761}"/>
              </a:ext>
            </a:extLst>
          </p:cNvPr>
          <p:cNvSpPr>
            <a:spLocks noGrp="1"/>
          </p:cNvSpPr>
          <p:nvPr>
            <p:ph type="ftr" sz="quarter" idx="3"/>
          </p:nvPr>
        </p:nvSpPr>
        <p:spPr>
          <a:xfrm rot="5400000">
            <a:off x="10541127" y="1408176"/>
            <a:ext cx="2770499" cy="365125"/>
          </a:xfrm>
        </p:spPr>
        <p:txBody>
          <a:bodyPr/>
          <a:lstStyle/>
          <a:p>
            <a:r>
              <a:rPr lang="en-US" dirty="0"/>
              <a:t>PRESENTATION TITLE</a:t>
            </a:r>
          </a:p>
        </p:txBody>
      </p:sp>
      <p:sp>
        <p:nvSpPr>
          <p:cNvPr id="22" name="Slide Number Placeholder 21">
            <a:extLst>
              <a:ext uri="{FF2B5EF4-FFF2-40B4-BE49-F238E27FC236}">
                <a16:creationId xmlns:a16="http://schemas.microsoft.com/office/drawing/2014/main" id="{D185F1A6-517F-4333-A04B-A1833CCBA402}"/>
              </a:ext>
            </a:extLst>
          </p:cNvPr>
          <p:cNvSpPr>
            <a:spLocks noGrp="1"/>
          </p:cNvSpPr>
          <p:nvPr>
            <p:ph type="sldNum" sz="quarter" idx="4"/>
          </p:nvPr>
        </p:nvSpPr>
        <p:spPr>
          <a:xfrm>
            <a:off x="11519019" y="3164804"/>
            <a:ext cx="545911" cy="580029"/>
          </a:xfrm>
        </p:spPr>
        <p:txBody>
          <a:bodyPr/>
          <a:lstStyle/>
          <a:p>
            <a:fld id="{8D1FC6F8-0BCD-47E9-9C64-690771D9C143}" type="slidenum">
              <a:rPr lang="en-US" smtClean="0"/>
              <a:pPr/>
              <a:t>35</a:t>
            </a:fld>
            <a:endParaRPr lang="en-US" dirty="0"/>
          </a:p>
        </p:txBody>
      </p:sp>
      <p:sp>
        <p:nvSpPr>
          <p:cNvPr id="14" name="Date Placeholder 13">
            <a:extLst>
              <a:ext uri="{FF2B5EF4-FFF2-40B4-BE49-F238E27FC236}">
                <a16:creationId xmlns:a16="http://schemas.microsoft.com/office/drawing/2014/main" id="{A6332EFB-A5F4-469F-9C70-AB8197068B1A}"/>
              </a:ext>
            </a:extLst>
          </p:cNvPr>
          <p:cNvSpPr>
            <a:spLocks noGrp="1"/>
          </p:cNvSpPr>
          <p:nvPr>
            <p:ph type="dt" sz="half" idx="2"/>
          </p:nvPr>
        </p:nvSpPr>
        <p:spPr>
          <a:xfrm rot="5400000">
            <a:off x="10595991" y="5074920"/>
            <a:ext cx="2647667" cy="365125"/>
          </a:xfrm>
        </p:spPr>
        <p:txBody>
          <a:bodyPr/>
          <a:lstStyle/>
          <a:p>
            <a:r>
              <a:rPr lang="en-US" dirty="0"/>
              <a:t>May 21, 20XX</a:t>
            </a:r>
          </a:p>
        </p:txBody>
      </p:sp>
    </p:spTree>
    <p:extLst>
      <p:ext uri="{BB962C8B-B14F-4D97-AF65-F5344CB8AC3E}">
        <p14:creationId xmlns:p14="http://schemas.microsoft.com/office/powerpoint/2010/main" val="2806944598"/>
      </p:ext>
    </p:extLst>
  </p:cSld>
  <p:clrMapOvr>
    <a:masterClrMapping/>
  </p:clrMapOvr>
</p:sld>
</file>

<file path=ppt/theme/theme1.xml><?xml version="1.0" encoding="utf-8"?>
<a:theme xmlns:a="http://schemas.openxmlformats.org/drawingml/2006/main" name="Office Theme">
  <a:themeElements>
    <a:clrScheme name="Custom 18">
      <a:dk1>
        <a:sysClr val="windowText" lastClr="000000"/>
      </a:dk1>
      <a:lt1>
        <a:sysClr val="window" lastClr="FFFFFF"/>
      </a:lt1>
      <a:dk2>
        <a:srgbClr val="140A59"/>
      </a:dk2>
      <a:lt2>
        <a:srgbClr val="E7E6E6"/>
      </a:lt2>
      <a:accent1>
        <a:srgbClr val="2B0348"/>
      </a:accent1>
      <a:accent2>
        <a:srgbClr val="763788"/>
      </a:accent2>
      <a:accent3>
        <a:srgbClr val="EF050C"/>
      </a:accent3>
      <a:accent4>
        <a:srgbClr val="B01E4C"/>
      </a:accent4>
      <a:accent5>
        <a:srgbClr val="0565FA"/>
      </a:accent5>
      <a:accent6>
        <a:srgbClr val="0BE1FF"/>
      </a:accent6>
      <a:hlink>
        <a:srgbClr val="0563C1"/>
      </a:hlink>
      <a:folHlink>
        <a:srgbClr val="954F72"/>
      </a:folHlink>
    </a:clrScheme>
    <a:fontScheme name="Custom 15">
      <a:majorFont>
        <a:latin typeface="Century Gothic Bold"/>
        <a:ea typeface=""/>
        <a:cs typeface=""/>
      </a:majorFont>
      <a:minorFont>
        <a:latin typeface="Daytona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uturistic Pitch Deck_TM56488565_Win32_JC_SL_v4" id="{6C16C3F5-3ABD-4B2B-B436-2E1E9CE9969F}" vid="{647D9492-9D63-44AA-8DEA-C98668FC47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1" ma:contentTypeDescription="Create a new document." ma:contentTypeScope="" ma:versionID="64dfb1555687e0874b4304b796b5b0c7">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6e4c555b5e194d05b7203de9c4567b3"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C2B339A-BBCD-4BF4-A3FE-AE1F9B12F717}">
  <ds:schemaRefs>
    <ds:schemaRef ds:uri="http://schemas.microsoft.com/sharepoint/v3/contenttype/forms"/>
  </ds:schemaRefs>
</ds:datastoreItem>
</file>

<file path=customXml/itemProps2.xml><?xml version="1.0" encoding="utf-8"?>
<ds:datastoreItem xmlns:ds="http://schemas.openxmlformats.org/officeDocument/2006/customXml" ds:itemID="{E71989D7-CF02-4DC5-9433-98B600ACA0D7}">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6B8A4BC3-D1CE-4BB2-9C42-D67FD92CAF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Futuristic pitch deck</Template>
  <TotalTime>125</TotalTime>
  <Words>1574</Words>
  <Application>Microsoft Office PowerPoint</Application>
  <PresentationFormat>Widescreen</PresentationFormat>
  <Paragraphs>481</Paragraphs>
  <Slides>35</Slides>
  <Notes>6</Notes>
  <HiddenSlides>20</HiddenSlides>
  <MMClips>4</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Arial</vt:lpstr>
      <vt:lpstr>Calibri</vt:lpstr>
      <vt:lpstr>Century Gothic</vt:lpstr>
      <vt:lpstr>Century Gothic Bold</vt:lpstr>
      <vt:lpstr>Courier New</vt:lpstr>
      <vt:lpstr>Daytona Pro Light</vt:lpstr>
      <vt:lpstr>Wingdings</vt:lpstr>
      <vt:lpstr>Office Theme</vt:lpstr>
      <vt:lpstr>Masala King</vt:lpstr>
      <vt:lpstr>mission</vt:lpstr>
      <vt:lpstr>PowerPoint Presentation</vt:lpstr>
      <vt:lpstr>industry</vt:lpstr>
      <vt:lpstr>industry</vt:lpstr>
      <vt:lpstr>PowerPoint Presentation</vt:lpstr>
      <vt:lpstr>PowerPoint Presentation</vt:lpstr>
      <vt:lpstr>PowerPoint Presentation</vt:lpstr>
      <vt:lpstr>Content creation</vt:lpstr>
      <vt:lpstr>PowerPoint Presentation</vt:lpstr>
      <vt:lpstr>PowerPoint Presentation</vt:lpstr>
      <vt:lpstr>goals</vt:lpstr>
      <vt:lpstr>goals</vt:lpstr>
      <vt:lpstr>Estimated revenue</vt:lpstr>
      <vt:lpstr>Masala King</vt:lpstr>
      <vt:lpstr>Solution</vt:lpstr>
      <vt:lpstr>About Us</vt:lpstr>
      <vt:lpstr>Problem</vt:lpstr>
      <vt:lpstr>Product Overview</vt:lpstr>
      <vt:lpstr>Product Benefits</vt:lpstr>
      <vt:lpstr>Company Overview</vt:lpstr>
      <vt:lpstr>Business Model</vt:lpstr>
      <vt:lpstr>Market opportunity overview</vt:lpstr>
      <vt:lpstr>Market opportunity comparison </vt:lpstr>
      <vt:lpstr>Our competition</vt:lpstr>
      <vt:lpstr>Our competition graphic </vt:lpstr>
      <vt:lpstr>Growth strategy</vt:lpstr>
      <vt:lpstr>Traction</vt:lpstr>
      <vt:lpstr>Two-year action plan</vt:lpstr>
      <vt:lpstr>financials</vt:lpstr>
      <vt:lpstr>Our team</vt:lpstr>
      <vt:lpstr>Our team  </vt:lpstr>
      <vt:lpstr>Funding</vt:lpstr>
      <vt:lpstr>Summary</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Masala King</dc:title>
  <dc:creator>Neel Kumar</dc:creator>
  <cp:lastModifiedBy>Neel Kumar</cp:lastModifiedBy>
  <cp:revision>2</cp:revision>
  <dcterms:created xsi:type="dcterms:W3CDTF">2024-04-04T04:15:58Z</dcterms:created>
  <dcterms:modified xsi:type="dcterms:W3CDTF">2024-04-04T06:32:47Z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