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5143500" cx="9144000"/>
  <p:notesSz cx="6858000" cy="9144000"/>
  <p:embeddedFontLst>
    <p:embeddedFont>
      <p:font typeface="Cardo"/>
      <p:regular r:id="rId11"/>
      <p:bold r:id="rId12"/>
      <p:italic r:id="rId13"/>
    </p:embeddedFont>
    <p:embeddedFont>
      <p:font typeface="Teko"/>
      <p:regular r:id="rId14"/>
      <p:bold r:id="rId15"/>
    </p:embeddedFont>
    <p:embeddedFont>
      <p:font typeface="Fira Sans Condensed Medium"/>
      <p:regular r:id="rId16"/>
      <p:bold r:id="rId17"/>
      <p:italic r:id="rId18"/>
      <p:boldItalic r:id="rId19"/>
    </p:embeddedFont>
    <p:embeddedFont>
      <p:font typeface="Fira Sans Extra Condensed Medium"/>
      <p:regular r:id="rId20"/>
      <p:bold r:id="rId21"/>
      <p:italic r:id="rId22"/>
      <p:boldItalic r:id="rId23"/>
    </p:embeddedFont>
    <p:embeddedFont>
      <p:font typeface="Bebas Neue"/>
      <p:regular r:id="rId24"/>
    </p:embeddedFont>
    <p:embeddedFont>
      <p:font typeface="Josefin Sans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9" roundtripDataSignature="AMtx7mg5XKXMEnhuYOcb7Jo8gsUdOXZt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FiraSansExtraCondensedMedium-regular.fntdata"/><Relationship Id="rId22" Type="http://schemas.openxmlformats.org/officeDocument/2006/relationships/font" Target="fonts/FiraSansExtraCondensedMedium-italic.fntdata"/><Relationship Id="rId21" Type="http://schemas.openxmlformats.org/officeDocument/2006/relationships/font" Target="fonts/FiraSansExtraCondensedMedium-bold.fntdata"/><Relationship Id="rId24" Type="http://schemas.openxmlformats.org/officeDocument/2006/relationships/font" Target="fonts/BebasNeue-regular.fntdata"/><Relationship Id="rId23" Type="http://schemas.openxmlformats.org/officeDocument/2006/relationships/font" Target="fonts/FiraSansExtraCondensedMedium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JosefinSans-bold.fntdata"/><Relationship Id="rId25" Type="http://schemas.openxmlformats.org/officeDocument/2006/relationships/font" Target="fonts/JosefinSans-regular.fntdata"/><Relationship Id="rId28" Type="http://schemas.openxmlformats.org/officeDocument/2006/relationships/font" Target="fonts/JosefinSans-boldItalic.fntdata"/><Relationship Id="rId27" Type="http://schemas.openxmlformats.org/officeDocument/2006/relationships/font" Target="fonts/JosefinSans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customschemas.google.com/relationships/presentationmetadata" Target="meta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font" Target="fonts/Cardo-regular.fntdata"/><Relationship Id="rId10" Type="http://schemas.openxmlformats.org/officeDocument/2006/relationships/slide" Target="slides/slide6.xml"/><Relationship Id="rId13" Type="http://schemas.openxmlformats.org/officeDocument/2006/relationships/font" Target="fonts/Cardo-italic.fntdata"/><Relationship Id="rId12" Type="http://schemas.openxmlformats.org/officeDocument/2006/relationships/font" Target="fonts/Cardo-bold.fntdata"/><Relationship Id="rId15" Type="http://schemas.openxmlformats.org/officeDocument/2006/relationships/font" Target="fonts/Teko-bold.fntdata"/><Relationship Id="rId14" Type="http://schemas.openxmlformats.org/officeDocument/2006/relationships/font" Target="fonts/Teko-regular.fntdata"/><Relationship Id="rId17" Type="http://schemas.openxmlformats.org/officeDocument/2006/relationships/font" Target="fonts/FiraSansCondensedMedium-bold.fntdata"/><Relationship Id="rId16" Type="http://schemas.openxmlformats.org/officeDocument/2006/relationships/font" Target="fonts/FiraSansCondensedMedium-regular.fntdata"/><Relationship Id="rId19" Type="http://schemas.openxmlformats.org/officeDocument/2006/relationships/font" Target="fonts/FiraSansCondensedMedium-boldItalic.fntdata"/><Relationship Id="rId18" Type="http://schemas.openxmlformats.org/officeDocument/2006/relationships/font" Target="fonts/FiraSansCondensedMedium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8" name="Google Shape;20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Hello everyone, my name is Kai Cecil and I’m presenting Promethean Threads, a clothing company that like its namesake that was inspired by the greek myth of Prometheus, bring a warm, guiding light to those with alzheimer’s and their family.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Use more icons to make it look more </a:t>
            </a:r>
            <a:r>
              <a:rPr lang="en"/>
              <a:t>professional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7" name="Google Shape;21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3" name="Google Shape;22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As a website based business, website traffic is essential for converting sales so by using a blog on my website I can increase backlinks and reliability, increasing my SEO, and thus making my website easier to find. Then by implementing an email collection list and newsletter I can provide information and resources and releases. I will also use social media, more so Facebook so I can show what events I’ll be at, validate designs, engage with Alzheimer’s awareness and organizations, have information, etc to make a community for my consumers who are likely late 20s-Older who have some extra cash and are affected by alzheimer’s in some way or those who see it as a cause they want to donate to. Events are one of the ways I can build this community and build awareness of my brand, for example this fashion event I went to and got some interest in what I was making. I also plan to go to events related to Alzheimer’s such as the “name run” in “month” 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c8768d195f_0_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g2c8768d195f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As a website based business, website traffic is essential for converting sales so by using a blog on my website I can increase backlinks and reliability, increasing my SEO, and thus making my website easier to find. Then by implementing an email collection list and newsletter I can provide information and resources and releases. I will also use social media, more so Facebook so I can show what events I’ll be at, validate designs, engage with Alzheimer’s awareness and organizations, have information, etc to make a community for my consumers who are likely late 20s-Older who have some extra cash and are affected by alzheimer’s in some way or those who see it as a cause they want to donate to. Events are one of the ways I can build this community and build awareness of my brand, for example this fashion event I went to and got some interest in what I was making. I also plan to go to events related to Alzheimer’s such as the “name run” in “month” 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" name="Google Shape;25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3"/>
          <p:cNvSpPr txBox="1"/>
          <p:nvPr>
            <p:ph type="ctrTitle"/>
          </p:nvPr>
        </p:nvSpPr>
        <p:spPr>
          <a:xfrm>
            <a:off x="713225" y="1169674"/>
            <a:ext cx="4608600" cy="21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Font typeface="Josefin Sans"/>
              <a:buNone/>
              <a:defRPr b="0" sz="6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13"/>
          <p:cNvSpPr txBox="1"/>
          <p:nvPr>
            <p:ph idx="1" type="subTitle"/>
          </p:nvPr>
        </p:nvSpPr>
        <p:spPr>
          <a:xfrm>
            <a:off x="713225" y="3483875"/>
            <a:ext cx="4608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rdo"/>
              <a:buNone/>
              <a:defRPr sz="1750">
                <a:latin typeface="Cardo"/>
                <a:ea typeface="Cardo"/>
                <a:cs typeface="Cardo"/>
                <a:sym typeface="Card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/>
          <p:nvPr>
            <p:ph type="title"/>
          </p:nvPr>
        </p:nvSpPr>
        <p:spPr>
          <a:xfrm>
            <a:off x="704600" y="475488"/>
            <a:ext cx="40842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14"/>
          <p:cNvSpPr txBox="1"/>
          <p:nvPr>
            <p:ph idx="1" type="body"/>
          </p:nvPr>
        </p:nvSpPr>
        <p:spPr>
          <a:xfrm>
            <a:off x="4788800" y="1691465"/>
            <a:ext cx="3499200" cy="23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Open Sans"/>
              <a:buChar char="●"/>
              <a:defRPr sz="1400"/>
            </a:lvl1pPr>
            <a:lvl2pPr indent="-2794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○"/>
              <a:defRPr/>
            </a:lvl2pPr>
            <a:lvl3pPr indent="-2794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■"/>
              <a:defRPr/>
            </a:lvl3pPr>
            <a:lvl4pPr indent="-2794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●"/>
              <a:defRPr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Char char="○"/>
              <a:defRPr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Char char="■"/>
              <a:defRPr/>
            </a:lvl6pPr>
            <a:lvl7pPr indent="-27305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●"/>
              <a:defRPr/>
            </a:lvl7pPr>
            <a:lvl8pPr indent="-27305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○"/>
              <a:defRPr/>
            </a:lvl8pPr>
            <a:lvl9pPr indent="-2667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600"/>
              <a:buFont typeface="Open Sans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5"/>
          <p:cNvSpPr txBox="1"/>
          <p:nvPr>
            <p:ph type="ctrTitle"/>
          </p:nvPr>
        </p:nvSpPr>
        <p:spPr>
          <a:xfrm>
            <a:off x="713225" y="1590900"/>
            <a:ext cx="4644900" cy="9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1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6" name="Google Shape;16;p15"/>
          <p:cNvSpPr txBox="1"/>
          <p:nvPr>
            <p:ph idx="1" type="subTitle"/>
          </p:nvPr>
        </p:nvSpPr>
        <p:spPr>
          <a:xfrm>
            <a:off x="713225" y="2458725"/>
            <a:ext cx="3995100" cy="11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TITLE_AND_TWO_COLUMNS_1_2_1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7"/>
          <p:cNvSpPr txBox="1"/>
          <p:nvPr>
            <p:ph idx="1" type="subTitle"/>
          </p:nvPr>
        </p:nvSpPr>
        <p:spPr>
          <a:xfrm>
            <a:off x="1007712" y="3209872"/>
            <a:ext cx="18180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9" name="Google Shape;19;p17"/>
          <p:cNvSpPr txBox="1"/>
          <p:nvPr>
            <p:ph type="title"/>
          </p:nvPr>
        </p:nvSpPr>
        <p:spPr>
          <a:xfrm>
            <a:off x="1007712" y="2857325"/>
            <a:ext cx="1818000" cy="4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1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0" name="Google Shape;20;p17"/>
          <p:cNvSpPr txBox="1"/>
          <p:nvPr>
            <p:ph idx="2" type="subTitle"/>
          </p:nvPr>
        </p:nvSpPr>
        <p:spPr>
          <a:xfrm>
            <a:off x="3662038" y="3209849"/>
            <a:ext cx="18198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1" name="Google Shape;21;p17"/>
          <p:cNvSpPr txBox="1"/>
          <p:nvPr>
            <p:ph idx="3" type="title"/>
          </p:nvPr>
        </p:nvSpPr>
        <p:spPr>
          <a:xfrm>
            <a:off x="3662038" y="2857325"/>
            <a:ext cx="1819800" cy="4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1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2" name="Google Shape;22;p17"/>
          <p:cNvSpPr txBox="1"/>
          <p:nvPr>
            <p:ph idx="4" type="subTitle"/>
          </p:nvPr>
        </p:nvSpPr>
        <p:spPr>
          <a:xfrm>
            <a:off x="6284401" y="3209849"/>
            <a:ext cx="18198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3" name="Google Shape;23;p17"/>
          <p:cNvSpPr txBox="1"/>
          <p:nvPr>
            <p:ph idx="5" type="title"/>
          </p:nvPr>
        </p:nvSpPr>
        <p:spPr>
          <a:xfrm>
            <a:off x="6284400" y="2857325"/>
            <a:ext cx="1819800" cy="4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1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4" name="Google Shape;24;p17"/>
          <p:cNvSpPr txBox="1"/>
          <p:nvPr>
            <p:ph idx="6" type="title"/>
          </p:nvPr>
        </p:nvSpPr>
        <p:spPr>
          <a:xfrm>
            <a:off x="714850" y="475488"/>
            <a:ext cx="77142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5" name="Google Shape;25;p17"/>
          <p:cNvSpPr txBox="1"/>
          <p:nvPr>
            <p:ph idx="7" type="ctrTitle"/>
          </p:nvPr>
        </p:nvSpPr>
        <p:spPr>
          <a:xfrm>
            <a:off x="1007712" y="1667025"/>
            <a:ext cx="1818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Fira Sans Condensed Medium"/>
              <a:buNone/>
              <a:defRPr sz="19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Fira Sans Condensed Medium"/>
              <a:buNone/>
              <a:defRPr sz="19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Fira Sans Condensed Medium"/>
              <a:buNone/>
              <a:defRPr sz="19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Fira Sans Condensed Medium"/>
              <a:buNone/>
              <a:defRPr sz="19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Fira Sans Condensed Medium"/>
              <a:buNone/>
              <a:defRPr sz="19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Fira Sans Condensed Medium"/>
              <a:buNone/>
              <a:defRPr sz="19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Fira Sans Condensed Medium"/>
              <a:buNone/>
              <a:defRPr sz="19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Fira Sans Condensed Medium"/>
              <a:buNone/>
              <a:defRPr sz="19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Fira Sans Condensed Medium"/>
              <a:buNone/>
              <a:defRPr sz="19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26" name="Google Shape;26;p17"/>
          <p:cNvSpPr txBox="1"/>
          <p:nvPr>
            <p:ph idx="8" type="ctrTitle"/>
          </p:nvPr>
        </p:nvSpPr>
        <p:spPr>
          <a:xfrm>
            <a:off x="3662138" y="1667025"/>
            <a:ext cx="18198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Fira Sans Condensed Medium"/>
              <a:buNone/>
              <a:defRPr sz="19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Fira Sans Condensed Medium"/>
              <a:buNone/>
              <a:defRPr sz="19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Fira Sans Condensed Medium"/>
              <a:buNone/>
              <a:defRPr sz="19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Fira Sans Condensed Medium"/>
              <a:buNone/>
              <a:defRPr sz="19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Fira Sans Condensed Medium"/>
              <a:buNone/>
              <a:defRPr sz="19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Fira Sans Condensed Medium"/>
              <a:buNone/>
              <a:defRPr sz="19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Fira Sans Condensed Medium"/>
              <a:buNone/>
              <a:defRPr sz="19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Fira Sans Condensed Medium"/>
              <a:buNone/>
              <a:defRPr sz="19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Fira Sans Condensed Medium"/>
              <a:buNone/>
              <a:defRPr sz="19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27" name="Google Shape;27;p17"/>
          <p:cNvSpPr txBox="1"/>
          <p:nvPr>
            <p:ph idx="9" type="ctrTitle"/>
          </p:nvPr>
        </p:nvSpPr>
        <p:spPr>
          <a:xfrm>
            <a:off x="6285301" y="1667025"/>
            <a:ext cx="1818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Fira Sans Condensed Medium"/>
              <a:buNone/>
              <a:defRPr sz="19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Fira Sans Condensed Medium"/>
              <a:buNone/>
              <a:defRPr sz="19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Fira Sans Condensed Medium"/>
              <a:buNone/>
              <a:defRPr sz="19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Fira Sans Condensed Medium"/>
              <a:buNone/>
              <a:defRPr sz="19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Fira Sans Condensed Medium"/>
              <a:buNone/>
              <a:defRPr sz="19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Fira Sans Condensed Medium"/>
              <a:buNone/>
              <a:defRPr sz="19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Fira Sans Condensed Medium"/>
              <a:buNone/>
              <a:defRPr sz="19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Fira Sans Condensed Medium"/>
              <a:buNone/>
              <a:defRPr sz="19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Fira Sans Condensed Medium"/>
              <a:buNone/>
              <a:defRPr sz="19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15_1_2_1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9"/>
          <p:cNvSpPr txBox="1"/>
          <p:nvPr>
            <p:ph type="title"/>
          </p:nvPr>
        </p:nvSpPr>
        <p:spPr>
          <a:xfrm>
            <a:off x="706625" y="475488"/>
            <a:ext cx="58584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0" name="Google Shape;30;p19"/>
          <p:cNvSpPr txBox="1"/>
          <p:nvPr>
            <p:ph idx="1" type="subTitle"/>
          </p:nvPr>
        </p:nvSpPr>
        <p:spPr>
          <a:xfrm>
            <a:off x="707150" y="3493001"/>
            <a:ext cx="23361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1" name="Google Shape;31;p19"/>
          <p:cNvSpPr txBox="1"/>
          <p:nvPr>
            <p:ph idx="2" type="subTitle"/>
          </p:nvPr>
        </p:nvSpPr>
        <p:spPr>
          <a:xfrm>
            <a:off x="3403425" y="3493001"/>
            <a:ext cx="23361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2" name="Google Shape;32;p19"/>
          <p:cNvSpPr txBox="1"/>
          <p:nvPr>
            <p:ph idx="3" type="subTitle"/>
          </p:nvPr>
        </p:nvSpPr>
        <p:spPr>
          <a:xfrm>
            <a:off x="6100750" y="3493042"/>
            <a:ext cx="23361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3" name="Google Shape;33;p19"/>
          <p:cNvSpPr txBox="1"/>
          <p:nvPr>
            <p:ph idx="4" type="subTitle"/>
          </p:nvPr>
        </p:nvSpPr>
        <p:spPr>
          <a:xfrm>
            <a:off x="709400" y="3030250"/>
            <a:ext cx="2331600" cy="3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1900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4" name="Google Shape;34;p19"/>
          <p:cNvSpPr txBox="1"/>
          <p:nvPr>
            <p:ph idx="5" type="subTitle"/>
          </p:nvPr>
        </p:nvSpPr>
        <p:spPr>
          <a:xfrm>
            <a:off x="3405675" y="3030250"/>
            <a:ext cx="2331600" cy="3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1900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6" type="subTitle"/>
          </p:nvPr>
        </p:nvSpPr>
        <p:spPr>
          <a:xfrm>
            <a:off x="6103000" y="3030250"/>
            <a:ext cx="2331600" cy="3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1900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13_1_1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0"/>
          <p:cNvSpPr txBox="1"/>
          <p:nvPr>
            <p:ph type="title"/>
          </p:nvPr>
        </p:nvSpPr>
        <p:spPr>
          <a:xfrm>
            <a:off x="5623687" y="1580048"/>
            <a:ext cx="2807100" cy="759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8" name="Google Shape;38;p20"/>
          <p:cNvSpPr txBox="1"/>
          <p:nvPr>
            <p:ph idx="1" type="subTitle"/>
          </p:nvPr>
        </p:nvSpPr>
        <p:spPr>
          <a:xfrm>
            <a:off x="4562887" y="2311568"/>
            <a:ext cx="3867900" cy="14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CUSTOM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1"/>
          <p:cNvSpPr txBox="1"/>
          <p:nvPr>
            <p:ph type="title"/>
          </p:nvPr>
        </p:nvSpPr>
        <p:spPr>
          <a:xfrm>
            <a:off x="713225" y="475488"/>
            <a:ext cx="77268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41" name="Google Shape;41;p21"/>
          <p:cNvSpPr txBox="1"/>
          <p:nvPr>
            <p:ph idx="1" type="subTitle"/>
          </p:nvPr>
        </p:nvSpPr>
        <p:spPr>
          <a:xfrm>
            <a:off x="635375" y="2362694"/>
            <a:ext cx="2336100" cy="7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2" name="Google Shape;42;p21"/>
          <p:cNvSpPr txBox="1"/>
          <p:nvPr>
            <p:ph idx="2" type="subTitle"/>
          </p:nvPr>
        </p:nvSpPr>
        <p:spPr>
          <a:xfrm>
            <a:off x="3277700" y="2853093"/>
            <a:ext cx="2336100" cy="7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3" name="Google Shape;43;p21"/>
          <p:cNvSpPr txBox="1"/>
          <p:nvPr>
            <p:ph idx="3" type="subTitle"/>
          </p:nvPr>
        </p:nvSpPr>
        <p:spPr>
          <a:xfrm>
            <a:off x="5997316" y="3335067"/>
            <a:ext cx="2336100" cy="7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4" name="Google Shape;44;p21"/>
          <p:cNvSpPr txBox="1"/>
          <p:nvPr>
            <p:ph idx="4" type="subTitle"/>
          </p:nvPr>
        </p:nvSpPr>
        <p:spPr>
          <a:xfrm>
            <a:off x="635375" y="1983648"/>
            <a:ext cx="2336100" cy="3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1900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5" name="Google Shape;45;p21"/>
          <p:cNvSpPr txBox="1"/>
          <p:nvPr>
            <p:ph idx="5" type="subTitle"/>
          </p:nvPr>
        </p:nvSpPr>
        <p:spPr>
          <a:xfrm>
            <a:off x="3277700" y="2474075"/>
            <a:ext cx="2336100" cy="3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1900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6" name="Google Shape;46;p21"/>
          <p:cNvSpPr txBox="1"/>
          <p:nvPr>
            <p:ph idx="6" type="subTitle"/>
          </p:nvPr>
        </p:nvSpPr>
        <p:spPr>
          <a:xfrm>
            <a:off x="5997327" y="2956050"/>
            <a:ext cx="2336100" cy="3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1900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_12_1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2"/>
          <p:cNvSpPr txBox="1"/>
          <p:nvPr>
            <p:ph type="ctrTitle"/>
          </p:nvPr>
        </p:nvSpPr>
        <p:spPr>
          <a:xfrm>
            <a:off x="713225" y="1650344"/>
            <a:ext cx="20847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9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49" name="Google Shape;49;p22"/>
          <p:cNvSpPr txBox="1"/>
          <p:nvPr>
            <p:ph idx="1" type="subTitle"/>
          </p:nvPr>
        </p:nvSpPr>
        <p:spPr>
          <a:xfrm>
            <a:off x="713225" y="2185967"/>
            <a:ext cx="20847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50" name="Google Shape;50;p22"/>
          <p:cNvSpPr txBox="1"/>
          <p:nvPr>
            <p:ph idx="2" type="title"/>
          </p:nvPr>
        </p:nvSpPr>
        <p:spPr>
          <a:xfrm>
            <a:off x="713225" y="1100675"/>
            <a:ext cx="20847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37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51" name="Google Shape;51;p22"/>
          <p:cNvSpPr txBox="1"/>
          <p:nvPr>
            <p:ph idx="3" type="ctrTitle"/>
          </p:nvPr>
        </p:nvSpPr>
        <p:spPr>
          <a:xfrm>
            <a:off x="6346026" y="1650344"/>
            <a:ext cx="20847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9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2" name="Google Shape;52;p22"/>
          <p:cNvSpPr txBox="1"/>
          <p:nvPr>
            <p:ph idx="4" type="subTitle"/>
          </p:nvPr>
        </p:nvSpPr>
        <p:spPr>
          <a:xfrm>
            <a:off x="6346031" y="2185967"/>
            <a:ext cx="20847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53" name="Google Shape;53;p22"/>
          <p:cNvSpPr txBox="1"/>
          <p:nvPr>
            <p:ph idx="5" type="title"/>
          </p:nvPr>
        </p:nvSpPr>
        <p:spPr>
          <a:xfrm>
            <a:off x="6346031" y="1102100"/>
            <a:ext cx="20847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37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54" name="Google Shape;54;p22"/>
          <p:cNvSpPr txBox="1"/>
          <p:nvPr>
            <p:ph idx="6" type="ctrTitle"/>
          </p:nvPr>
        </p:nvSpPr>
        <p:spPr>
          <a:xfrm>
            <a:off x="713225" y="3490894"/>
            <a:ext cx="20847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9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5" name="Google Shape;55;p22"/>
          <p:cNvSpPr txBox="1"/>
          <p:nvPr>
            <p:ph idx="7" type="subTitle"/>
          </p:nvPr>
        </p:nvSpPr>
        <p:spPr>
          <a:xfrm>
            <a:off x="713225" y="4030767"/>
            <a:ext cx="20847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56" name="Google Shape;56;p22"/>
          <p:cNvSpPr txBox="1"/>
          <p:nvPr>
            <p:ph idx="8" type="title"/>
          </p:nvPr>
        </p:nvSpPr>
        <p:spPr>
          <a:xfrm>
            <a:off x="713225" y="2939850"/>
            <a:ext cx="20847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37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57" name="Google Shape;57;p22"/>
          <p:cNvSpPr txBox="1"/>
          <p:nvPr>
            <p:ph idx="9" type="ctrTitle"/>
          </p:nvPr>
        </p:nvSpPr>
        <p:spPr>
          <a:xfrm>
            <a:off x="6346026" y="3490895"/>
            <a:ext cx="20847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9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8" name="Google Shape;58;p22"/>
          <p:cNvSpPr txBox="1"/>
          <p:nvPr>
            <p:ph idx="13" type="subTitle"/>
          </p:nvPr>
        </p:nvSpPr>
        <p:spPr>
          <a:xfrm>
            <a:off x="6346031" y="4030767"/>
            <a:ext cx="20847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59" name="Google Shape;59;p22"/>
          <p:cNvSpPr txBox="1"/>
          <p:nvPr>
            <p:ph idx="14" type="title"/>
          </p:nvPr>
        </p:nvSpPr>
        <p:spPr>
          <a:xfrm>
            <a:off x="6346031" y="2939850"/>
            <a:ext cx="20847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37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60" name="Google Shape;60;p22"/>
          <p:cNvSpPr txBox="1"/>
          <p:nvPr>
            <p:ph idx="15" type="ctrTitle"/>
          </p:nvPr>
        </p:nvSpPr>
        <p:spPr>
          <a:xfrm>
            <a:off x="713225" y="475874"/>
            <a:ext cx="7717500" cy="5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3"/>
          <p:cNvSpPr txBox="1"/>
          <p:nvPr>
            <p:ph type="title"/>
          </p:nvPr>
        </p:nvSpPr>
        <p:spPr>
          <a:xfrm>
            <a:off x="1500450" y="1614300"/>
            <a:ext cx="6143100" cy="19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7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13_1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/>
          <p:nvPr>
            <p:ph type="title"/>
          </p:nvPr>
        </p:nvSpPr>
        <p:spPr>
          <a:xfrm>
            <a:off x="717144" y="1577165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5" name="Google Shape;65;p16"/>
          <p:cNvSpPr txBox="1"/>
          <p:nvPr>
            <p:ph idx="1" type="subTitle"/>
          </p:nvPr>
        </p:nvSpPr>
        <p:spPr>
          <a:xfrm>
            <a:off x="713225" y="2306939"/>
            <a:ext cx="3871800" cy="125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8"/>
          <p:cNvSpPr txBox="1"/>
          <p:nvPr>
            <p:ph hasCustomPrompt="1" type="title"/>
          </p:nvPr>
        </p:nvSpPr>
        <p:spPr>
          <a:xfrm>
            <a:off x="3861575" y="683300"/>
            <a:ext cx="4569000" cy="14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8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8" name="Google Shape;68;p18"/>
          <p:cNvSpPr txBox="1"/>
          <p:nvPr>
            <p:ph idx="1" type="subTitle"/>
          </p:nvPr>
        </p:nvSpPr>
        <p:spPr>
          <a:xfrm>
            <a:off x="5337150" y="2140825"/>
            <a:ext cx="3093600" cy="6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4"/>
          <p:cNvSpPr txBox="1"/>
          <p:nvPr>
            <p:ph type="title"/>
          </p:nvPr>
        </p:nvSpPr>
        <p:spPr>
          <a:xfrm>
            <a:off x="3941700" y="2106650"/>
            <a:ext cx="4462800" cy="139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3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1" name="Google Shape;71;p24"/>
          <p:cNvSpPr txBox="1"/>
          <p:nvPr>
            <p:ph idx="2" type="title"/>
          </p:nvPr>
        </p:nvSpPr>
        <p:spPr>
          <a:xfrm>
            <a:off x="5843075" y="737511"/>
            <a:ext cx="2561400" cy="12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9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72" name="Google Shape;72;p24"/>
          <p:cNvSpPr txBox="1"/>
          <p:nvPr>
            <p:ph idx="1" type="subTitle"/>
          </p:nvPr>
        </p:nvSpPr>
        <p:spPr>
          <a:xfrm>
            <a:off x="4171350" y="3544400"/>
            <a:ext cx="4233000" cy="4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5"/>
          <p:cNvSpPr txBox="1"/>
          <p:nvPr>
            <p:ph type="title"/>
          </p:nvPr>
        </p:nvSpPr>
        <p:spPr>
          <a:xfrm>
            <a:off x="712350" y="475488"/>
            <a:ext cx="77193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75" name="Google Shape;75;p25"/>
          <p:cNvSpPr txBox="1"/>
          <p:nvPr>
            <p:ph idx="1" type="subTitle"/>
          </p:nvPr>
        </p:nvSpPr>
        <p:spPr>
          <a:xfrm>
            <a:off x="709875" y="1059000"/>
            <a:ext cx="7719300" cy="354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naheim"/>
              <a:buAutoNum type="arabicPeriod"/>
              <a:defRPr sz="12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/>
        </p:txBody>
      </p:sp>
      <p:pic>
        <p:nvPicPr>
          <p:cNvPr id="76" name="Google Shape;76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88650" y="-617175"/>
            <a:ext cx="3571874" cy="3555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30325" y="176875"/>
            <a:ext cx="839381" cy="80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44650" y="4370000"/>
            <a:ext cx="588600" cy="61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899225" y="2084325"/>
            <a:ext cx="3571874" cy="3555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6"/>
          <p:cNvSpPr txBox="1"/>
          <p:nvPr>
            <p:ph type="title"/>
          </p:nvPr>
        </p:nvSpPr>
        <p:spPr>
          <a:xfrm>
            <a:off x="3749104" y="2571065"/>
            <a:ext cx="1645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82" name="Google Shape;82;p26"/>
          <p:cNvSpPr txBox="1"/>
          <p:nvPr>
            <p:ph idx="1" type="subTitle"/>
          </p:nvPr>
        </p:nvSpPr>
        <p:spPr>
          <a:xfrm>
            <a:off x="3749100" y="448285"/>
            <a:ext cx="1645800" cy="5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Teko"/>
              <a:buNone/>
              <a:defRPr sz="34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83" name="Google Shape;83;p26"/>
          <p:cNvSpPr txBox="1"/>
          <p:nvPr>
            <p:ph idx="2" type="subTitle"/>
          </p:nvPr>
        </p:nvSpPr>
        <p:spPr>
          <a:xfrm>
            <a:off x="3200404" y="3334331"/>
            <a:ext cx="2743200" cy="11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84" name="Google Shape;84;p26"/>
          <p:cNvSpPr txBox="1"/>
          <p:nvPr>
            <p:ph idx="3" type="subTitle"/>
          </p:nvPr>
        </p:nvSpPr>
        <p:spPr>
          <a:xfrm>
            <a:off x="3198600" y="1214697"/>
            <a:ext cx="2746800" cy="11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7"/>
          <p:cNvSpPr txBox="1"/>
          <p:nvPr>
            <p:ph type="title"/>
          </p:nvPr>
        </p:nvSpPr>
        <p:spPr>
          <a:xfrm>
            <a:off x="713225" y="475500"/>
            <a:ext cx="77175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pic>
        <p:nvPicPr>
          <p:cNvPr id="87" name="Google Shape;87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146537" y="-2847100"/>
            <a:ext cx="3571874" cy="3555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151862" y="-785675"/>
            <a:ext cx="3571874" cy="3555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8"/>
          <p:cNvSpPr txBox="1"/>
          <p:nvPr>
            <p:ph type="title"/>
          </p:nvPr>
        </p:nvSpPr>
        <p:spPr>
          <a:xfrm>
            <a:off x="3462050" y="1063450"/>
            <a:ext cx="4968600" cy="11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lt2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ONE_COLUMN_TEXT_1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0"/>
          <p:cNvSpPr txBox="1"/>
          <p:nvPr>
            <p:ph type="title"/>
          </p:nvPr>
        </p:nvSpPr>
        <p:spPr>
          <a:xfrm>
            <a:off x="4142225" y="3289325"/>
            <a:ext cx="3095700" cy="481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4" name="Google Shape;94;p30"/>
          <p:cNvSpPr txBox="1"/>
          <p:nvPr>
            <p:ph idx="1" type="subTitle"/>
          </p:nvPr>
        </p:nvSpPr>
        <p:spPr>
          <a:xfrm>
            <a:off x="4142225" y="1302200"/>
            <a:ext cx="4298100" cy="17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95" name="Google Shape;95;p30"/>
          <p:cNvSpPr/>
          <p:nvPr/>
        </p:nvSpPr>
        <p:spPr>
          <a:xfrm>
            <a:off x="-74175" y="2702400"/>
            <a:ext cx="1600" cy="1600"/>
          </a:xfrm>
          <a:custGeom>
            <a:rect b="b" l="l" r="r" t="t"/>
            <a:pathLst>
              <a:path extrusionOk="0" h="64" w="64">
                <a:moveTo>
                  <a:pt x="63" y="0"/>
                </a:moveTo>
                <a:cubicBezTo>
                  <a:pt x="21" y="21"/>
                  <a:pt x="0" y="21"/>
                  <a:pt x="0" y="63"/>
                </a:cubicBezTo>
                <a:cubicBezTo>
                  <a:pt x="42" y="63"/>
                  <a:pt x="63" y="21"/>
                  <a:pt x="63" y="0"/>
                </a:cubicBezTo>
                <a:close/>
              </a:path>
            </a:pathLst>
          </a:custGeom>
          <a:solidFill>
            <a:srgbClr val="D7EAE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30"/>
          <p:cNvSpPr/>
          <p:nvPr/>
        </p:nvSpPr>
        <p:spPr>
          <a:xfrm>
            <a:off x="-72600" y="2702400"/>
            <a:ext cx="25" cy="25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rgbClr val="D7EAE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14_1_1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1"/>
          <p:cNvSpPr txBox="1"/>
          <p:nvPr>
            <p:ph type="title"/>
          </p:nvPr>
        </p:nvSpPr>
        <p:spPr>
          <a:xfrm>
            <a:off x="713225" y="475500"/>
            <a:ext cx="77175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14_1_2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2"/>
          <p:cNvSpPr txBox="1"/>
          <p:nvPr>
            <p:ph type="title"/>
          </p:nvPr>
        </p:nvSpPr>
        <p:spPr>
          <a:xfrm>
            <a:off x="713225" y="475488"/>
            <a:ext cx="38589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3"/>
          <p:cNvSpPr txBox="1"/>
          <p:nvPr>
            <p:ph type="title"/>
          </p:nvPr>
        </p:nvSpPr>
        <p:spPr>
          <a:xfrm>
            <a:off x="732575" y="2473925"/>
            <a:ext cx="40998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3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03" name="Google Shape;103;p33"/>
          <p:cNvSpPr txBox="1"/>
          <p:nvPr>
            <p:ph idx="2" type="title"/>
          </p:nvPr>
        </p:nvSpPr>
        <p:spPr>
          <a:xfrm>
            <a:off x="732575" y="1178426"/>
            <a:ext cx="2561400" cy="12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9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104" name="Google Shape;104;p33"/>
          <p:cNvSpPr txBox="1"/>
          <p:nvPr>
            <p:ph idx="1" type="subTitle"/>
          </p:nvPr>
        </p:nvSpPr>
        <p:spPr>
          <a:xfrm>
            <a:off x="732575" y="3299049"/>
            <a:ext cx="4099800" cy="4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SECTION_HEADER_1_1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4"/>
          <p:cNvSpPr txBox="1"/>
          <p:nvPr>
            <p:ph type="title"/>
          </p:nvPr>
        </p:nvSpPr>
        <p:spPr>
          <a:xfrm>
            <a:off x="2216050" y="2716297"/>
            <a:ext cx="4390800" cy="13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3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07" name="Google Shape;107;p34"/>
          <p:cNvSpPr txBox="1"/>
          <p:nvPr>
            <p:ph idx="2" type="title"/>
          </p:nvPr>
        </p:nvSpPr>
        <p:spPr>
          <a:xfrm>
            <a:off x="630300" y="2785500"/>
            <a:ext cx="1596900" cy="12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9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108" name="Google Shape;108;p34"/>
          <p:cNvSpPr txBox="1"/>
          <p:nvPr>
            <p:ph idx="1" type="subTitle"/>
          </p:nvPr>
        </p:nvSpPr>
        <p:spPr>
          <a:xfrm>
            <a:off x="2216050" y="4125778"/>
            <a:ext cx="4537500" cy="4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3">
  <p:cSld name="SECTION_HEADER_2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5"/>
          <p:cNvSpPr txBox="1"/>
          <p:nvPr>
            <p:ph type="title"/>
          </p:nvPr>
        </p:nvSpPr>
        <p:spPr>
          <a:xfrm>
            <a:off x="2552780" y="2716297"/>
            <a:ext cx="4390800" cy="13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3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11" name="Google Shape;111;p35"/>
          <p:cNvSpPr txBox="1"/>
          <p:nvPr>
            <p:ph idx="2" type="title"/>
          </p:nvPr>
        </p:nvSpPr>
        <p:spPr>
          <a:xfrm>
            <a:off x="6833875" y="2861700"/>
            <a:ext cx="1596900" cy="12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9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112" name="Google Shape;112;p35"/>
          <p:cNvSpPr txBox="1"/>
          <p:nvPr>
            <p:ph idx="1" type="subTitle"/>
          </p:nvPr>
        </p:nvSpPr>
        <p:spPr>
          <a:xfrm>
            <a:off x="2406080" y="4125778"/>
            <a:ext cx="4537500" cy="4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3_1_1_3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6"/>
          <p:cNvSpPr txBox="1"/>
          <p:nvPr>
            <p:ph type="title"/>
          </p:nvPr>
        </p:nvSpPr>
        <p:spPr>
          <a:xfrm>
            <a:off x="708600" y="381300"/>
            <a:ext cx="6763500" cy="12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15" name="Google Shape;115;p36"/>
          <p:cNvSpPr txBox="1"/>
          <p:nvPr>
            <p:ph idx="1" type="subTitle"/>
          </p:nvPr>
        </p:nvSpPr>
        <p:spPr>
          <a:xfrm>
            <a:off x="721050" y="1841400"/>
            <a:ext cx="2703300" cy="14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3_1_1_2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7"/>
          <p:cNvSpPr txBox="1"/>
          <p:nvPr>
            <p:ph type="title"/>
          </p:nvPr>
        </p:nvSpPr>
        <p:spPr>
          <a:xfrm>
            <a:off x="708600" y="381300"/>
            <a:ext cx="2588400" cy="15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18" name="Google Shape;118;p37"/>
          <p:cNvSpPr txBox="1"/>
          <p:nvPr>
            <p:ph idx="1" type="subTitle"/>
          </p:nvPr>
        </p:nvSpPr>
        <p:spPr>
          <a:xfrm>
            <a:off x="721050" y="2654895"/>
            <a:ext cx="3251400" cy="16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13_1_1_2_1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8"/>
          <p:cNvSpPr txBox="1"/>
          <p:nvPr>
            <p:ph type="title"/>
          </p:nvPr>
        </p:nvSpPr>
        <p:spPr>
          <a:xfrm>
            <a:off x="5814575" y="381300"/>
            <a:ext cx="2616000" cy="12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400">
                <a:solidFill>
                  <a:schemeClr val="lt1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21" name="Google Shape;121;p38"/>
          <p:cNvSpPr txBox="1"/>
          <p:nvPr>
            <p:ph idx="1" type="subTitle"/>
          </p:nvPr>
        </p:nvSpPr>
        <p:spPr>
          <a:xfrm>
            <a:off x="5296625" y="2652950"/>
            <a:ext cx="3133800" cy="152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5">
  <p:cSld name="TITLE_AND_TWO_COLUMNS_1_4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9"/>
          <p:cNvSpPr txBox="1"/>
          <p:nvPr>
            <p:ph type="title"/>
          </p:nvPr>
        </p:nvSpPr>
        <p:spPr>
          <a:xfrm>
            <a:off x="714850" y="475488"/>
            <a:ext cx="77142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24" name="Google Shape;124;p39"/>
          <p:cNvSpPr txBox="1"/>
          <p:nvPr>
            <p:ph idx="1" type="subTitle"/>
          </p:nvPr>
        </p:nvSpPr>
        <p:spPr>
          <a:xfrm>
            <a:off x="760425" y="2091650"/>
            <a:ext cx="7668600" cy="7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125" name="Google Shape;125;p39"/>
          <p:cNvSpPr txBox="1"/>
          <p:nvPr>
            <p:ph idx="2" type="subTitle"/>
          </p:nvPr>
        </p:nvSpPr>
        <p:spPr>
          <a:xfrm>
            <a:off x="760425" y="1687825"/>
            <a:ext cx="3869400" cy="4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Bebas Neue"/>
              <a:buNone/>
              <a:defRPr sz="1900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26" name="Google Shape;126;p39"/>
          <p:cNvSpPr txBox="1"/>
          <p:nvPr>
            <p:ph idx="3" type="subTitle"/>
          </p:nvPr>
        </p:nvSpPr>
        <p:spPr>
          <a:xfrm>
            <a:off x="760425" y="1086561"/>
            <a:ext cx="7668600" cy="4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pic>
        <p:nvPicPr>
          <p:cNvPr id="127" name="Google Shape;127;p3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712250" y="2575125"/>
            <a:ext cx="3571874" cy="3555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3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190050" y="-593075"/>
            <a:ext cx="3571874" cy="3555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0"/>
          <p:cNvSpPr txBox="1"/>
          <p:nvPr>
            <p:ph type="title"/>
          </p:nvPr>
        </p:nvSpPr>
        <p:spPr>
          <a:xfrm>
            <a:off x="714850" y="475488"/>
            <a:ext cx="77142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31" name="Google Shape;131;p40"/>
          <p:cNvSpPr txBox="1"/>
          <p:nvPr>
            <p:ph idx="1" type="subTitle"/>
          </p:nvPr>
        </p:nvSpPr>
        <p:spPr>
          <a:xfrm>
            <a:off x="714850" y="2091652"/>
            <a:ext cx="3702000" cy="25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132" name="Google Shape;132;p40"/>
          <p:cNvSpPr txBox="1"/>
          <p:nvPr>
            <p:ph idx="2" type="subTitle"/>
          </p:nvPr>
        </p:nvSpPr>
        <p:spPr>
          <a:xfrm>
            <a:off x="4727050" y="2091651"/>
            <a:ext cx="3702000" cy="11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133" name="Google Shape;133;p40"/>
          <p:cNvSpPr txBox="1"/>
          <p:nvPr>
            <p:ph idx="3" type="subTitle"/>
          </p:nvPr>
        </p:nvSpPr>
        <p:spPr>
          <a:xfrm>
            <a:off x="714850" y="1687825"/>
            <a:ext cx="3702000" cy="4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Bebas Neue"/>
              <a:buNone/>
              <a:defRPr sz="1900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34" name="Google Shape;134;p40"/>
          <p:cNvSpPr txBox="1"/>
          <p:nvPr>
            <p:ph idx="4" type="subTitle"/>
          </p:nvPr>
        </p:nvSpPr>
        <p:spPr>
          <a:xfrm>
            <a:off x="4727050" y="1687825"/>
            <a:ext cx="3702000" cy="4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Bebas Neue"/>
              <a:buNone/>
              <a:defRPr sz="1900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35" name="Google Shape;135;p40"/>
          <p:cNvSpPr txBox="1"/>
          <p:nvPr>
            <p:ph idx="5" type="subTitle"/>
          </p:nvPr>
        </p:nvSpPr>
        <p:spPr>
          <a:xfrm>
            <a:off x="760425" y="1086561"/>
            <a:ext cx="7668600" cy="4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pic>
        <p:nvPicPr>
          <p:cNvPr id="136" name="Google Shape;136;p4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712250" y="2575125"/>
            <a:ext cx="3571874" cy="3555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4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190050" y="-593075"/>
            <a:ext cx="3571874" cy="3555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AND_TWO_COLUMNS_1_3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1"/>
          <p:cNvSpPr txBox="1"/>
          <p:nvPr>
            <p:ph type="title"/>
          </p:nvPr>
        </p:nvSpPr>
        <p:spPr>
          <a:xfrm>
            <a:off x="713225" y="380849"/>
            <a:ext cx="3717600" cy="11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40" name="Google Shape;140;p41"/>
          <p:cNvSpPr txBox="1"/>
          <p:nvPr>
            <p:ph idx="1" type="subTitle"/>
          </p:nvPr>
        </p:nvSpPr>
        <p:spPr>
          <a:xfrm>
            <a:off x="713219" y="2597342"/>
            <a:ext cx="1725600" cy="12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41" name="Google Shape;141;p41"/>
          <p:cNvSpPr txBox="1"/>
          <p:nvPr>
            <p:ph idx="2" type="subTitle"/>
          </p:nvPr>
        </p:nvSpPr>
        <p:spPr>
          <a:xfrm>
            <a:off x="6705113" y="2600546"/>
            <a:ext cx="1725600" cy="12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42" name="Google Shape;142;p41"/>
          <p:cNvSpPr txBox="1"/>
          <p:nvPr>
            <p:ph idx="3" type="subTitle"/>
          </p:nvPr>
        </p:nvSpPr>
        <p:spPr>
          <a:xfrm>
            <a:off x="6705113" y="2064313"/>
            <a:ext cx="17256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1900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43" name="Google Shape;143;p41"/>
          <p:cNvSpPr txBox="1"/>
          <p:nvPr>
            <p:ph idx="4" type="subTitle"/>
          </p:nvPr>
        </p:nvSpPr>
        <p:spPr>
          <a:xfrm>
            <a:off x="713219" y="2067525"/>
            <a:ext cx="17256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1900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15_1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2"/>
          <p:cNvSpPr txBox="1"/>
          <p:nvPr>
            <p:ph type="title"/>
          </p:nvPr>
        </p:nvSpPr>
        <p:spPr>
          <a:xfrm>
            <a:off x="713225" y="475488"/>
            <a:ext cx="77268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46" name="Google Shape;146;p42"/>
          <p:cNvSpPr txBox="1"/>
          <p:nvPr>
            <p:ph idx="1" type="subTitle"/>
          </p:nvPr>
        </p:nvSpPr>
        <p:spPr>
          <a:xfrm>
            <a:off x="2742425" y="1577400"/>
            <a:ext cx="2328900" cy="69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47" name="Google Shape;147;p42"/>
          <p:cNvSpPr txBox="1"/>
          <p:nvPr>
            <p:ph idx="2" type="subTitle"/>
          </p:nvPr>
        </p:nvSpPr>
        <p:spPr>
          <a:xfrm>
            <a:off x="2742424" y="1193700"/>
            <a:ext cx="2328900" cy="3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Teko"/>
              <a:buNone/>
              <a:defRPr sz="1900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48" name="Google Shape;148;p42"/>
          <p:cNvSpPr txBox="1"/>
          <p:nvPr>
            <p:ph idx="3" type="subTitle"/>
          </p:nvPr>
        </p:nvSpPr>
        <p:spPr>
          <a:xfrm>
            <a:off x="4072700" y="2741650"/>
            <a:ext cx="2328900" cy="69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49" name="Google Shape;149;p42"/>
          <p:cNvSpPr txBox="1"/>
          <p:nvPr>
            <p:ph idx="4" type="subTitle"/>
          </p:nvPr>
        </p:nvSpPr>
        <p:spPr>
          <a:xfrm>
            <a:off x="4072699" y="2358863"/>
            <a:ext cx="2328900" cy="3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Teko"/>
              <a:buNone/>
              <a:defRPr sz="1900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50" name="Google Shape;150;p42"/>
          <p:cNvSpPr txBox="1"/>
          <p:nvPr>
            <p:ph idx="5" type="subTitle"/>
          </p:nvPr>
        </p:nvSpPr>
        <p:spPr>
          <a:xfrm>
            <a:off x="2742425" y="3909775"/>
            <a:ext cx="2328900" cy="69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51" name="Google Shape;151;p42"/>
          <p:cNvSpPr txBox="1"/>
          <p:nvPr>
            <p:ph idx="6" type="subTitle"/>
          </p:nvPr>
        </p:nvSpPr>
        <p:spPr>
          <a:xfrm>
            <a:off x="2742424" y="3530785"/>
            <a:ext cx="2328900" cy="3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Teko"/>
              <a:buNone/>
              <a:defRPr sz="1900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pic>
        <p:nvPicPr>
          <p:cNvPr id="152" name="Google Shape;152;p4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296225" y="514075"/>
            <a:ext cx="3571874" cy="3555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4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788975" y="1168800"/>
            <a:ext cx="3571874" cy="3555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3">
  <p:cSld name="TITLE_AND_TWO_COLUMNS_1_2_1_1_1_1_1_1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3"/>
          <p:cNvSpPr txBox="1"/>
          <p:nvPr>
            <p:ph type="title"/>
          </p:nvPr>
        </p:nvSpPr>
        <p:spPr>
          <a:xfrm>
            <a:off x="713225" y="475488"/>
            <a:ext cx="36114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56" name="Google Shape;156;p43"/>
          <p:cNvSpPr txBox="1"/>
          <p:nvPr>
            <p:ph idx="1" type="subTitle"/>
          </p:nvPr>
        </p:nvSpPr>
        <p:spPr>
          <a:xfrm>
            <a:off x="6094675" y="1128460"/>
            <a:ext cx="2336100" cy="7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57" name="Google Shape;157;p43"/>
          <p:cNvSpPr txBox="1"/>
          <p:nvPr>
            <p:ph idx="2" type="subTitle"/>
          </p:nvPr>
        </p:nvSpPr>
        <p:spPr>
          <a:xfrm>
            <a:off x="6094675" y="3851020"/>
            <a:ext cx="2336100" cy="7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58" name="Google Shape;158;p43"/>
          <p:cNvSpPr txBox="1"/>
          <p:nvPr>
            <p:ph idx="3" type="subTitle"/>
          </p:nvPr>
        </p:nvSpPr>
        <p:spPr>
          <a:xfrm>
            <a:off x="6094675" y="2485583"/>
            <a:ext cx="2336100" cy="7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59" name="Google Shape;159;p43"/>
          <p:cNvSpPr txBox="1"/>
          <p:nvPr>
            <p:ph idx="4" type="subTitle"/>
          </p:nvPr>
        </p:nvSpPr>
        <p:spPr>
          <a:xfrm>
            <a:off x="6094675" y="822550"/>
            <a:ext cx="2336100" cy="3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1900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60" name="Google Shape;160;p43"/>
          <p:cNvSpPr txBox="1"/>
          <p:nvPr>
            <p:ph idx="5" type="subTitle"/>
          </p:nvPr>
        </p:nvSpPr>
        <p:spPr>
          <a:xfrm>
            <a:off x="6094675" y="3545101"/>
            <a:ext cx="2336100" cy="3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1900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61" name="Google Shape;161;p43"/>
          <p:cNvSpPr txBox="1"/>
          <p:nvPr>
            <p:ph idx="6" type="subTitle"/>
          </p:nvPr>
        </p:nvSpPr>
        <p:spPr>
          <a:xfrm>
            <a:off x="6094675" y="2179669"/>
            <a:ext cx="2336100" cy="3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1900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">
  <p:cSld name="TITLE_AND_TWO_COLUMNS_1_4_1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4"/>
          <p:cNvSpPr txBox="1"/>
          <p:nvPr>
            <p:ph type="title"/>
          </p:nvPr>
        </p:nvSpPr>
        <p:spPr>
          <a:xfrm>
            <a:off x="713225" y="475488"/>
            <a:ext cx="77268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64" name="Google Shape;164;p44"/>
          <p:cNvSpPr txBox="1"/>
          <p:nvPr>
            <p:ph idx="1" type="subTitle"/>
          </p:nvPr>
        </p:nvSpPr>
        <p:spPr>
          <a:xfrm>
            <a:off x="2241813" y="1860900"/>
            <a:ext cx="1938600" cy="88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65" name="Google Shape;165;p44"/>
          <p:cNvSpPr txBox="1"/>
          <p:nvPr>
            <p:ph idx="2" type="subTitle"/>
          </p:nvPr>
        </p:nvSpPr>
        <p:spPr>
          <a:xfrm>
            <a:off x="2241807" y="3283300"/>
            <a:ext cx="1938600" cy="88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66" name="Google Shape;166;p44"/>
          <p:cNvSpPr txBox="1"/>
          <p:nvPr>
            <p:ph idx="3" type="subTitle"/>
          </p:nvPr>
        </p:nvSpPr>
        <p:spPr>
          <a:xfrm>
            <a:off x="5675372" y="1860900"/>
            <a:ext cx="1938600" cy="88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67" name="Google Shape;167;p44"/>
          <p:cNvSpPr txBox="1"/>
          <p:nvPr>
            <p:ph idx="4" type="subTitle"/>
          </p:nvPr>
        </p:nvSpPr>
        <p:spPr>
          <a:xfrm>
            <a:off x="5694110" y="3283300"/>
            <a:ext cx="1938600" cy="88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68" name="Google Shape;168;p44"/>
          <p:cNvSpPr txBox="1"/>
          <p:nvPr>
            <p:ph idx="5" type="subTitle"/>
          </p:nvPr>
        </p:nvSpPr>
        <p:spPr>
          <a:xfrm>
            <a:off x="2241813" y="1440725"/>
            <a:ext cx="19419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1900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69" name="Google Shape;169;p44"/>
          <p:cNvSpPr txBox="1"/>
          <p:nvPr>
            <p:ph idx="6" type="subTitle"/>
          </p:nvPr>
        </p:nvSpPr>
        <p:spPr>
          <a:xfrm>
            <a:off x="2241807" y="2863125"/>
            <a:ext cx="19419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1900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70" name="Google Shape;170;p44"/>
          <p:cNvSpPr txBox="1"/>
          <p:nvPr>
            <p:ph idx="7" type="subTitle"/>
          </p:nvPr>
        </p:nvSpPr>
        <p:spPr>
          <a:xfrm>
            <a:off x="5675372" y="1440725"/>
            <a:ext cx="19419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1900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71" name="Google Shape;171;p44"/>
          <p:cNvSpPr txBox="1"/>
          <p:nvPr>
            <p:ph idx="8" type="subTitle"/>
          </p:nvPr>
        </p:nvSpPr>
        <p:spPr>
          <a:xfrm>
            <a:off x="5694110" y="2863125"/>
            <a:ext cx="19419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1900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TITLE_AND_TWO_COLUMNS_1_1_1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5"/>
          <p:cNvSpPr txBox="1"/>
          <p:nvPr>
            <p:ph type="title"/>
          </p:nvPr>
        </p:nvSpPr>
        <p:spPr>
          <a:xfrm>
            <a:off x="713225" y="475488"/>
            <a:ext cx="77241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74" name="Google Shape;174;p45"/>
          <p:cNvSpPr txBox="1"/>
          <p:nvPr>
            <p:ph idx="1" type="subTitle"/>
          </p:nvPr>
        </p:nvSpPr>
        <p:spPr>
          <a:xfrm>
            <a:off x="706625" y="2014819"/>
            <a:ext cx="2336100" cy="7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75" name="Google Shape;175;p45"/>
          <p:cNvSpPr txBox="1"/>
          <p:nvPr>
            <p:ph idx="2" type="subTitle"/>
          </p:nvPr>
        </p:nvSpPr>
        <p:spPr>
          <a:xfrm>
            <a:off x="3403950" y="2014819"/>
            <a:ext cx="2336100" cy="7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76" name="Google Shape;176;p45"/>
          <p:cNvSpPr txBox="1"/>
          <p:nvPr>
            <p:ph idx="3" type="subTitle"/>
          </p:nvPr>
        </p:nvSpPr>
        <p:spPr>
          <a:xfrm>
            <a:off x="6094675" y="2014819"/>
            <a:ext cx="2336100" cy="7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77" name="Google Shape;177;p45"/>
          <p:cNvSpPr txBox="1"/>
          <p:nvPr>
            <p:ph idx="4" type="subTitle"/>
          </p:nvPr>
        </p:nvSpPr>
        <p:spPr>
          <a:xfrm>
            <a:off x="706625" y="3520173"/>
            <a:ext cx="2336100" cy="7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78" name="Google Shape;178;p45"/>
          <p:cNvSpPr txBox="1"/>
          <p:nvPr>
            <p:ph idx="5" type="subTitle"/>
          </p:nvPr>
        </p:nvSpPr>
        <p:spPr>
          <a:xfrm>
            <a:off x="3403950" y="3520173"/>
            <a:ext cx="2336100" cy="7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79" name="Google Shape;179;p45"/>
          <p:cNvSpPr txBox="1"/>
          <p:nvPr>
            <p:ph idx="6" type="subTitle"/>
          </p:nvPr>
        </p:nvSpPr>
        <p:spPr>
          <a:xfrm>
            <a:off x="6094675" y="3520173"/>
            <a:ext cx="2336100" cy="7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80" name="Google Shape;180;p45"/>
          <p:cNvSpPr txBox="1"/>
          <p:nvPr>
            <p:ph idx="7" type="subTitle"/>
          </p:nvPr>
        </p:nvSpPr>
        <p:spPr>
          <a:xfrm>
            <a:off x="706625" y="1604325"/>
            <a:ext cx="2336100" cy="4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000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9pPr>
          </a:lstStyle>
          <a:p/>
        </p:txBody>
      </p:sp>
      <p:sp>
        <p:nvSpPr>
          <p:cNvPr id="181" name="Google Shape;181;p45"/>
          <p:cNvSpPr txBox="1"/>
          <p:nvPr>
            <p:ph idx="8" type="subTitle"/>
          </p:nvPr>
        </p:nvSpPr>
        <p:spPr>
          <a:xfrm>
            <a:off x="3403950" y="1604325"/>
            <a:ext cx="2336100" cy="4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000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9pPr>
          </a:lstStyle>
          <a:p/>
        </p:txBody>
      </p:sp>
      <p:sp>
        <p:nvSpPr>
          <p:cNvPr id="182" name="Google Shape;182;p45"/>
          <p:cNvSpPr txBox="1"/>
          <p:nvPr>
            <p:ph idx="9" type="subTitle"/>
          </p:nvPr>
        </p:nvSpPr>
        <p:spPr>
          <a:xfrm>
            <a:off x="6094675" y="1604325"/>
            <a:ext cx="2336100" cy="4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000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9pPr>
          </a:lstStyle>
          <a:p/>
        </p:txBody>
      </p:sp>
      <p:sp>
        <p:nvSpPr>
          <p:cNvPr id="183" name="Google Shape;183;p45"/>
          <p:cNvSpPr txBox="1"/>
          <p:nvPr>
            <p:ph idx="13" type="subTitle"/>
          </p:nvPr>
        </p:nvSpPr>
        <p:spPr>
          <a:xfrm>
            <a:off x="706625" y="3107675"/>
            <a:ext cx="2336100" cy="4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000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9pPr>
          </a:lstStyle>
          <a:p/>
        </p:txBody>
      </p:sp>
      <p:sp>
        <p:nvSpPr>
          <p:cNvPr id="184" name="Google Shape;184;p45"/>
          <p:cNvSpPr txBox="1"/>
          <p:nvPr>
            <p:ph idx="14" type="subTitle"/>
          </p:nvPr>
        </p:nvSpPr>
        <p:spPr>
          <a:xfrm>
            <a:off x="3403950" y="3107675"/>
            <a:ext cx="2336100" cy="4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000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9pPr>
          </a:lstStyle>
          <a:p/>
        </p:txBody>
      </p:sp>
      <p:sp>
        <p:nvSpPr>
          <p:cNvPr id="185" name="Google Shape;185;p45"/>
          <p:cNvSpPr txBox="1"/>
          <p:nvPr>
            <p:ph idx="15" type="subTitle"/>
          </p:nvPr>
        </p:nvSpPr>
        <p:spPr>
          <a:xfrm>
            <a:off x="6094675" y="3107675"/>
            <a:ext cx="2336100" cy="4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000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eko"/>
              <a:buNone/>
              <a:defRPr sz="2800">
                <a:latin typeface="Teko"/>
                <a:ea typeface="Teko"/>
                <a:cs typeface="Teko"/>
                <a:sym typeface="Tek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TITLE_AND_BODY_1_1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46"/>
          <p:cNvSpPr txBox="1"/>
          <p:nvPr>
            <p:ph type="title"/>
          </p:nvPr>
        </p:nvSpPr>
        <p:spPr>
          <a:xfrm>
            <a:off x="713225" y="549500"/>
            <a:ext cx="49710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71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8" name="Google Shape;188;p46"/>
          <p:cNvSpPr txBox="1"/>
          <p:nvPr>
            <p:ph idx="1" type="subTitle"/>
          </p:nvPr>
        </p:nvSpPr>
        <p:spPr>
          <a:xfrm>
            <a:off x="713225" y="2406795"/>
            <a:ext cx="4429200" cy="9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89" name="Google Shape;189;p46"/>
          <p:cNvSpPr txBox="1"/>
          <p:nvPr/>
        </p:nvSpPr>
        <p:spPr>
          <a:xfrm>
            <a:off x="713225" y="3434350"/>
            <a:ext cx="4730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lt2"/>
                </a:solidFill>
                <a:latin typeface="Cardo"/>
                <a:ea typeface="Cardo"/>
                <a:cs typeface="Cardo"/>
                <a:sym typeface="Cardo"/>
              </a:rPr>
              <a:t>CREDITS: This presentation template was created by </a:t>
            </a:r>
            <a:r>
              <a:rPr b="1" i="0" lang="en" sz="1200" u="none" cap="none" strike="noStrike">
                <a:solidFill>
                  <a:schemeClr val="lt2"/>
                </a:solidFill>
                <a:uFill>
                  <a:noFill/>
                </a:uFill>
                <a:latin typeface="Cardo"/>
                <a:ea typeface="Cardo"/>
                <a:cs typeface="Cardo"/>
                <a:sym typeface="Card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b="0" i="0" lang="en" sz="1200" u="none" cap="none" strike="noStrike">
                <a:solidFill>
                  <a:schemeClr val="lt2"/>
                </a:solidFill>
                <a:latin typeface="Cardo"/>
                <a:ea typeface="Cardo"/>
                <a:cs typeface="Cardo"/>
                <a:sym typeface="Cardo"/>
              </a:rPr>
              <a:t>, including icons by </a:t>
            </a:r>
            <a:r>
              <a:rPr b="1" i="0" lang="en" sz="1200" u="none" cap="none" strike="noStrike">
                <a:solidFill>
                  <a:schemeClr val="lt2"/>
                </a:solidFill>
                <a:uFill>
                  <a:noFill/>
                </a:uFill>
                <a:latin typeface="Cardo"/>
                <a:ea typeface="Cardo"/>
                <a:cs typeface="Cardo"/>
                <a:sym typeface="Card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1" i="0" lang="en" sz="1200" u="none" cap="none" strike="noStrike">
                <a:solidFill>
                  <a:schemeClr val="lt2"/>
                </a:solidFill>
                <a:latin typeface="Cardo"/>
                <a:ea typeface="Cardo"/>
                <a:cs typeface="Cardo"/>
                <a:sym typeface="Cardo"/>
              </a:rPr>
              <a:t> </a:t>
            </a:r>
            <a:r>
              <a:rPr b="0" i="0" lang="en" sz="1200" u="none" cap="none" strike="noStrike">
                <a:solidFill>
                  <a:schemeClr val="lt2"/>
                </a:solidFill>
                <a:latin typeface="Cardo"/>
                <a:ea typeface="Cardo"/>
                <a:cs typeface="Cardo"/>
                <a:sym typeface="Cardo"/>
              </a:rPr>
              <a:t>and infographics &amp; images by </a:t>
            </a:r>
            <a:r>
              <a:rPr b="1" i="0" lang="en" sz="1200" u="none" cap="none" strike="noStrike">
                <a:solidFill>
                  <a:schemeClr val="lt2"/>
                </a:solidFill>
                <a:uFill>
                  <a:noFill/>
                </a:uFill>
                <a:latin typeface="Cardo"/>
                <a:ea typeface="Cardo"/>
                <a:cs typeface="Cardo"/>
                <a:sym typeface="Card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0" i="0" sz="1200" u="none" cap="none" strike="noStrike">
              <a:solidFill>
                <a:schemeClr val="lt2"/>
              </a:solidFill>
              <a:latin typeface="Cardo"/>
              <a:ea typeface="Cardo"/>
              <a:cs typeface="Cardo"/>
              <a:sym typeface="Cardo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TITLE_AND_BODY_1_1_1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4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224675" y="1704325"/>
            <a:ext cx="3571874" cy="3555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2" name="Google Shape;192;p47"/>
          <p:cNvGrpSpPr/>
          <p:nvPr/>
        </p:nvGrpSpPr>
        <p:grpSpPr>
          <a:xfrm rot="10800000">
            <a:off x="-1235208" y="219091"/>
            <a:ext cx="3571874" cy="3605474"/>
            <a:chOff x="7224675" y="-1465300"/>
            <a:chExt cx="3571874" cy="3605474"/>
          </a:xfrm>
        </p:grpSpPr>
        <p:pic>
          <p:nvPicPr>
            <p:cNvPr id="193" name="Google Shape;193;p47"/>
            <p:cNvPicPr preferRelativeResize="0"/>
            <p:nvPr/>
          </p:nvPicPr>
          <p:blipFill rotWithShape="1">
            <a:blip r:embed="rId2">
              <a:alphaModFix/>
            </a:blip>
            <a:srcRect b="21350" l="-30550" r="30550" t="-21349"/>
            <a:stretch/>
          </p:blipFill>
          <p:spPr>
            <a:xfrm>
              <a:off x="7224675" y="-1465300"/>
              <a:ext cx="3571874" cy="35555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4" name="Google Shape;194;p4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2416" y="261250"/>
              <a:ext cx="1000659" cy="5109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5" name="Google Shape;195;p4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982553" y="972824"/>
              <a:ext cx="1344325" cy="116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6" name="Google Shape;196;p4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887441" y="936059"/>
              <a:ext cx="875027" cy="89218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TITLE_AND_TWO_COLUMNS_1_4_1_2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" name="Google Shape;198;p48"/>
          <p:cNvGrpSpPr/>
          <p:nvPr/>
        </p:nvGrpSpPr>
        <p:grpSpPr>
          <a:xfrm>
            <a:off x="-2235200" y="-616700"/>
            <a:ext cx="3571881" cy="3555501"/>
            <a:chOff x="-2235200" y="-616700"/>
            <a:chExt cx="3571881" cy="3555501"/>
          </a:xfrm>
        </p:grpSpPr>
        <p:pic>
          <p:nvPicPr>
            <p:cNvPr id="199" name="Google Shape;199;p48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-238484" y="376937"/>
              <a:ext cx="1344325" cy="116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0" name="Google Shape;200;p4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2235200" y="-616700"/>
              <a:ext cx="3571874" cy="35555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1" name="Google Shape;201;p4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97300" y="202150"/>
              <a:ext cx="839381" cy="8037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2" name="Google Shape;202;p48"/>
          <p:cNvGrpSpPr/>
          <p:nvPr/>
        </p:nvGrpSpPr>
        <p:grpSpPr>
          <a:xfrm>
            <a:off x="8184066" y="2360800"/>
            <a:ext cx="3730958" cy="3555501"/>
            <a:chOff x="8184066" y="2360800"/>
            <a:chExt cx="3730958" cy="3555501"/>
          </a:xfrm>
        </p:grpSpPr>
        <p:pic>
          <p:nvPicPr>
            <p:cNvPr id="203" name="Google Shape;203;p4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343150" y="2360800"/>
              <a:ext cx="3571874" cy="35555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4" name="Google Shape;204;p48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8184066" y="4024912"/>
              <a:ext cx="1344325" cy="116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5" name="Google Shape;205;p4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8475650" y="3686975"/>
              <a:ext cx="588600" cy="6186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theme" Target="../theme/theme2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713225" y="53888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Josefin Sans"/>
              <a:buNone/>
              <a:defRPr b="0" i="0" sz="3600" u="none" cap="none" strike="noStrik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Josefin Sans"/>
              <a:buNone/>
              <a:defRPr b="0" i="0" sz="3600" u="none" cap="none" strike="noStrik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Josefin Sans"/>
              <a:buNone/>
              <a:defRPr b="0" i="0" sz="3600" u="none" cap="none" strike="noStrik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Josefin Sans"/>
              <a:buNone/>
              <a:defRPr b="0" i="0" sz="3600" u="none" cap="none" strike="noStrik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Josefin Sans"/>
              <a:buNone/>
              <a:defRPr b="0" i="0" sz="3600" u="none" cap="none" strike="noStrik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Josefin Sans"/>
              <a:buNone/>
              <a:defRPr b="0" i="0" sz="3600" u="none" cap="none" strike="noStrik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Josefin Sans"/>
              <a:buNone/>
              <a:defRPr b="0" i="0" sz="3600" u="none" cap="none" strike="noStrik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Josefin Sans"/>
              <a:buNone/>
              <a:defRPr b="0" i="0" sz="3600" u="none" cap="none" strike="noStrik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Josefin Sans"/>
              <a:buNone/>
              <a:defRPr b="0" i="0" sz="3600" u="none" cap="none" strike="noStrik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713225" y="1352600"/>
            <a:ext cx="7717500" cy="32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ardo"/>
              <a:buChar char="●"/>
              <a:defRPr b="0" i="0" sz="1600" u="none" cap="none" strike="noStrike">
                <a:solidFill>
                  <a:schemeClr val="lt2"/>
                </a:solidFill>
                <a:latin typeface="Cardo"/>
                <a:ea typeface="Cardo"/>
                <a:cs typeface="Cardo"/>
                <a:sym typeface="Cardo"/>
              </a:defRPr>
            </a:lvl1pPr>
            <a:lvl2pPr indent="-3302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ardo"/>
              <a:buChar char="○"/>
              <a:defRPr b="0" i="0" sz="1600" u="none" cap="none" strike="noStrike">
                <a:solidFill>
                  <a:schemeClr val="lt2"/>
                </a:solidFill>
                <a:latin typeface="Cardo"/>
                <a:ea typeface="Cardo"/>
                <a:cs typeface="Cardo"/>
                <a:sym typeface="Cardo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ardo"/>
              <a:buChar char="■"/>
              <a:defRPr b="0" i="0" sz="1600" u="none" cap="none" strike="noStrike">
                <a:solidFill>
                  <a:schemeClr val="lt2"/>
                </a:solidFill>
                <a:latin typeface="Cardo"/>
                <a:ea typeface="Cardo"/>
                <a:cs typeface="Cardo"/>
                <a:sym typeface="Cardo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ardo"/>
              <a:buChar char="●"/>
              <a:defRPr b="0" i="0" sz="1600" u="none" cap="none" strike="noStrike">
                <a:solidFill>
                  <a:schemeClr val="lt2"/>
                </a:solidFill>
                <a:latin typeface="Cardo"/>
                <a:ea typeface="Cardo"/>
                <a:cs typeface="Cardo"/>
                <a:sym typeface="Cardo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ardo"/>
              <a:buChar char="○"/>
              <a:defRPr b="0" i="0" sz="1600" u="none" cap="none" strike="noStrike">
                <a:solidFill>
                  <a:schemeClr val="lt2"/>
                </a:solidFill>
                <a:latin typeface="Cardo"/>
                <a:ea typeface="Cardo"/>
                <a:cs typeface="Cardo"/>
                <a:sym typeface="Cardo"/>
              </a:defRPr>
            </a:lvl5pPr>
            <a:lvl6pPr indent="-3302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ardo"/>
              <a:buChar char="■"/>
              <a:defRPr b="0" i="0" sz="1600" u="none" cap="none" strike="noStrike">
                <a:solidFill>
                  <a:schemeClr val="lt2"/>
                </a:solidFill>
                <a:latin typeface="Cardo"/>
                <a:ea typeface="Cardo"/>
                <a:cs typeface="Cardo"/>
                <a:sym typeface="Cardo"/>
              </a:defRPr>
            </a:lvl6pPr>
            <a:lvl7pPr indent="-3302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ardo"/>
              <a:buChar char="●"/>
              <a:defRPr b="0" i="0" sz="1600" u="none" cap="none" strike="noStrike">
                <a:solidFill>
                  <a:schemeClr val="lt2"/>
                </a:solidFill>
                <a:latin typeface="Cardo"/>
                <a:ea typeface="Cardo"/>
                <a:cs typeface="Cardo"/>
                <a:sym typeface="Cardo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ardo"/>
              <a:buChar char="○"/>
              <a:defRPr b="0" i="0" sz="1600" u="none" cap="none" strike="noStrike">
                <a:solidFill>
                  <a:schemeClr val="lt2"/>
                </a:solidFill>
                <a:latin typeface="Cardo"/>
                <a:ea typeface="Cardo"/>
                <a:cs typeface="Cardo"/>
                <a:sym typeface="Cardo"/>
              </a:defRPr>
            </a:lvl8pPr>
            <a:lvl9pPr indent="-3302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ardo"/>
              <a:buChar char="■"/>
              <a:defRPr b="0" i="0" sz="1600" u="none" cap="none" strike="noStrike">
                <a:solidFill>
                  <a:schemeClr val="lt2"/>
                </a:solidFill>
                <a:latin typeface="Cardo"/>
                <a:ea typeface="Cardo"/>
                <a:cs typeface="Cardo"/>
                <a:sym typeface="Card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Relationship Id="rId4" Type="http://schemas.openxmlformats.org/officeDocument/2006/relationships/image" Target="../media/image11.png"/><Relationship Id="rId5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3.png"/><Relationship Id="rId4" Type="http://schemas.openxmlformats.org/officeDocument/2006/relationships/image" Target="../media/image21.jpg"/><Relationship Id="rId5" Type="http://schemas.openxmlformats.org/officeDocument/2006/relationships/image" Target="../media/image22.jpg"/><Relationship Id="rId6" Type="http://schemas.openxmlformats.org/officeDocument/2006/relationships/image" Target="../media/image1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4.png"/><Relationship Id="rId4" Type="http://schemas.openxmlformats.org/officeDocument/2006/relationships/image" Target="../media/image2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13.png"/><Relationship Id="rId9" Type="http://schemas.openxmlformats.org/officeDocument/2006/relationships/image" Target="../media/image14.png"/><Relationship Id="rId5" Type="http://schemas.openxmlformats.org/officeDocument/2006/relationships/image" Target="../media/image19.png"/><Relationship Id="rId6" Type="http://schemas.openxmlformats.org/officeDocument/2006/relationships/image" Target="../media/image1.png"/><Relationship Id="rId7" Type="http://schemas.openxmlformats.org/officeDocument/2006/relationships/image" Target="../media/image2.png"/><Relationship Id="rId8" Type="http://schemas.openxmlformats.org/officeDocument/2006/relationships/image" Target="../media/image18.png"/><Relationship Id="rId10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09125" y="-889800"/>
            <a:ext cx="3571874" cy="3555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6090600" y="2991075"/>
            <a:ext cx="3571874" cy="3555501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"/>
          <p:cNvSpPr txBox="1"/>
          <p:nvPr>
            <p:ph type="ctrTitle"/>
          </p:nvPr>
        </p:nvSpPr>
        <p:spPr>
          <a:xfrm>
            <a:off x="713225" y="1169674"/>
            <a:ext cx="4608600" cy="21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Font typeface="Josefin Sans"/>
              <a:buNone/>
            </a:pPr>
            <a:r>
              <a:rPr lang="en" sz="6100"/>
              <a:t>Promethean </a:t>
            </a:r>
            <a:r>
              <a:rPr lang="en" sz="5600"/>
              <a:t>Threads </a:t>
            </a:r>
            <a:endParaRPr/>
          </a:p>
        </p:txBody>
      </p:sp>
      <p:sp>
        <p:nvSpPr>
          <p:cNvPr id="213" name="Google Shape;213;p1"/>
          <p:cNvSpPr txBox="1"/>
          <p:nvPr>
            <p:ph idx="1" type="subTitle"/>
          </p:nvPr>
        </p:nvSpPr>
        <p:spPr>
          <a:xfrm>
            <a:off x="830400" y="2849975"/>
            <a:ext cx="4608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600"/>
              <a:t>By Kai Cecil </a:t>
            </a:r>
            <a:endParaRPr sz="3600"/>
          </a:p>
        </p:txBody>
      </p:sp>
      <p:pic>
        <p:nvPicPr>
          <p:cNvPr descr="A logo with a gold circle&#10;&#10;Description automatically generated" id="214" name="Google Shape;214;p1"/>
          <p:cNvPicPr preferRelativeResize="0"/>
          <p:nvPr/>
        </p:nvPicPr>
        <p:blipFill rotWithShape="1">
          <a:blip r:embed="rId4">
            <a:alphaModFix/>
          </a:blip>
          <a:srcRect b="-240" l="20257" r="19695" t="0"/>
          <a:stretch/>
        </p:blipFill>
        <p:spPr>
          <a:xfrm>
            <a:off x="5214883" y="1059090"/>
            <a:ext cx="3360843" cy="32158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"/>
          <p:cNvSpPr txBox="1"/>
          <p:nvPr>
            <p:ph type="title"/>
          </p:nvPr>
        </p:nvSpPr>
        <p:spPr>
          <a:xfrm>
            <a:off x="704600" y="475488"/>
            <a:ext cx="40842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/>
              <a:t>Target Market </a:t>
            </a:r>
            <a:endParaRPr/>
          </a:p>
        </p:txBody>
      </p:sp>
      <p:pic>
        <p:nvPicPr>
          <p:cNvPr descr="Cross Generational Communication �“ Who are you tawkin to… me?" id="220" name="Google Shape;220;p2"/>
          <p:cNvPicPr preferRelativeResize="0"/>
          <p:nvPr/>
        </p:nvPicPr>
        <p:blipFill rotWithShape="1">
          <a:blip r:embed="rId3">
            <a:alphaModFix/>
          </a:blip>
          <a:srcRect b="39448" l="0" r="25037" t="0"/>
          <a:stretch/>
        </p:blipFill>
        <p:spPr>
          <a:xfrm>
            <a:off x="1285775" y="1266450"/>
            <a:ext cx="6171751" cy="3272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"/>
          <p:cNvSpPr txBox="1"/>
          <p:nvPr>
            <p:ph type="ctrTitle"/>
          </p:nvPr>
        </p:nvSpPr>
        <p:spPr>
          <a:xfrm>
            <a:off x="121000" y="91583"/>
            <a:ext cx="4644900" cy="9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146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/>
              <a:t>Marketing Plan</a:t>
            </a:r>
            <a:endParaRPr/>
          </a:p>
        </p:txBody>
      </p:sp>
      <p:sp>
        <p:nvSpPr>
          <p:cNvPr id="226" name="Google Shape;226;p3"/>
          <p:cNvSpPr txBox="1"/>
          <p:nvPr/>
        </p:nvSpPr>
        <p:spPr>
          <a:xfrm>
            <a:off x="6477039" y="3720092"/>
            <a:ext cx="2336100" cy="3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lt2"/>
              </a:buClr>
              <a:buSzPts val="2800"/>
              <a:buFont typeface="Teko"/>
              <a:buNone/>
            </a:pPr>
            <a:r>
              <a:rPr b="0" i="0" lang="en" sz="1900" u="none" cap="none" strike="noStrike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rPr>
              <a:t>Social Media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7" name="Google Shape;227;p3"/>
          <p:cNvPicPr preferRelativeResize="0"/>
          <p:nvPr/>
        </p:nvPicPr>
        <p:blipFill rotWithShape="1">
          <a:blip r:embed="rId3">
            <a:alphaModFix/>
          </a:blip>
          <a:srcRect b="0" l="0" r="49919" t="0"/>
          <a:stretch/>
        </p:blipFill>
        <p:spPr>
          <a:xfrm>
            <a:off x="5875797" y="2000000"/>
            <a:ext cx="1408703" cy="165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64500" y="404875"/>
            <a:ext cx="4030000" cy="403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"/>
          <p:cNvPicPr preferRelativeResize="0"/>
          <p:nvPr/>
        </p:nvPicPr>
        <p:blipFill rotWithShape="1">
          <a:blip r:embed="rId3">
            <a:alphaModFix/>
          </a:blip>
          <a:srcRect b="0" l="49919" r="0" t="0"/>
          <a:stretch/>
        </p:blipFill>
        <p:spPr>
          <a:xfrm>
            <a:off x="7130975" y="1201975"/>
            <a:ext cx="1408699" cy="1653147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"/>
          <p:cNvSpPr txBox="1"/>
          <p:nvPr/>
        </p:nvSpPr>
        <p:spPr>
          <a:xfrm>
            <a:off x="1036289" y="3653142"/>
            <a:ext cx="2336100" cy="3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lt2"/>
              </a:buClr>
              <a:buSzPts val="2800"/>
              <a:buFont typeface="Teko"/>
              <a:buNone/>
            </a:pPr>
            <a:r>
              <a:rPr lang="en" sz="1900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rPr>
              <a:t>Website Blog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84225" y="1201963"/>
            <a:ext cx="2435825" cy="2435825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3"/>
          <p:cNvSpPr txBox="1"/>
          <p:nvPr/>
        </p:nvSpPr>
        <p:spPr>
          <a:xfrm>
            <a:off x="3403939" y="3653142"/>
            <a:ext cx="2336100" cy="3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lt2"/>
              </a:buClr>
              <a:buSzPts val="2800"/>
              <a:buFont typeface="Teko"/>
              <a:buNone/>
            </a:pPr>
            <a:r>
              <a:rPr lang="en" sz="1900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rPr>
              <a:t>Email Newsletter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9"/>
          <p:cNvSpPr txBox="1"/>
          <p:nvPr>
            <p:ph type="title"/>
          </p:nvPr>
        </p:nvSpPr>
        <p:spPr>
          <a:xfrm>
            <a:off x="713225" y="475488"/>
            <a:ext cx="77268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/>
              <a:t>Marketing Strategy </a:t>
            </a:r>
            <a:endParaRPr/>
          </a:p>
        </p:txBody>
      </p:sp>
      <p:sp>
        <p:nvSpPr>
          <p:cNvPr id="238" name="Google Shape;238;p9"/>
          <p:cNvSpPr txBox="1"/>
          <p:nvPr>
            <p:ph idx="6" type="subTitle"/>
          </p:nvPr>
        </p:nvSpPr>
        <p:spPr>
          <a:xfrm>
            <a:off x="4201844" y="4353068"/>
            <a:ext cx="2336100" cy="3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ts val="2800"/>
              <a:buNone/>
            </a:pPr>
            <a:r>
              <a:rPr lang="en"/>
              <a:t>Events </a:t>
            </a:r>
            <a:endParaRPr/>
          </a:p>
        </p:txBody>
      </p:sp>
      <p:pic>
        <p:nvPicPr>
          <p:cNvPr id="239" name="Google Shape;23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59638" y="1239652"/>
            <a:ext cx="1558901" cy="3030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18550" y="1267550"/>
            <a:ext cx="1558901" cy="3030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&amp;I for You &amp; I | Podcast on Spotify" id="241" name="Google Shape;241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8675" y="1239650"/>
            <a:ext cx="2857500" cy="303030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9"/>
          <p:cNvSpPr txBox="1"/>
          <p:nvPr>
            <p:ph idx="6" type="subTitle"/>
          </p:nvPr>
        </p:nvSpPr>
        <p:spPr>
          <a:xfrm>
            <a:off x="621544" y="4353068"/>
            <a:ext cx="2336100" cy="3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ts val="2800"/>
              <a:buNone/>
            </a:pPr>
            <a:r>
              <a:rPr lang="en"/>
              <a:t>Public Relations </a:t>
            </a:r>
            <a:endParaRPr/>
          </a:p>
        </p:txBody>
      </p:sp>
      <p:pic>
        <p:nvPicPr>
          <p:cNvPr id="243" name="Google Shape;243;p9"/>
          <p:cNvPicPr preferRelativeResize="0"/>
          <p:nvPr/>
        </p:nvPicPr>
        <p:blipFill rotWithShape="1">
          <a:blip r:embed="rId6">
            <a:alphaModFix/>
          </a:blip>
          <a:srcRect b="0" l="20831" r="20720" t="0"/>
          <a:stretch/>
        </p:blipFill>
        <p:spPr>
          <a:xfrm>
            <a:off x="6466100" y="1300577"/>
            <a:ext cx="2600475" cy="303030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9"/>
          <p:cNvSpPr txBox="1"/>
          <p:nvPr>
            <p:ph idx="6" type="subTitle"/>
          </p:nvPr>
        </p:nvSpPr>
        <p:spPr>
          <a:xfrm>
            <a:off x="6939644" y="4353068"/>
            <a:ext cx="2336100" cy="3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ts val="2800"/>
              <a:buNone/>
            </a:pPr>
            <a:r>
              <a:rPr lang="en"/>
              <a:t>Branding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2c8768d195f_0_18"/>
          <p:cNvSpPr txBox="1"/>
          <p:nvPr>
            <p:ph type="title"/>
          </p:nvPr>
        </p:nvSpPr>
        <p:spPr>
          <a:xfrm>
            <a:off x="713225" y="475488"/>
            <a:ext cx="77268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/>
              <a:t>Outcome </a:t>
            </a:r>
            <a:endParaRPr/>
          </a:p>
        </p:txBody>
      </p:sp>
      <p:pic>
        <p:nvPicPr>
          <p:cNvPr descr="Boost E-commerce Traffic: How To Drive in 2023 | TPP Business Solutions" id="250" name="Google Shape;250;g2c8768d195f_0_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0600" y="1305075"/>
            <a:ext cx="2800175" cy="2800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t is a marketing funnel? | Sprout Social" id="251" name="Google Shape;251;g2c8768d195f_0_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13925" y="778650"/>
            <a:ext cx="4562475" cy="3381375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g2c8768d195f_0_18"/>
          <p:cNvSpPr/>
          <p:nvPr/>
        </p:nvSpPr>
        <p:spPr>
          <a:xfrm>
            <a:off x="4990163" y="2555300"/>
            <a:ext cx="2412600" cy="13854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rdo"/>
              <a:ea typeface="Cardo"/>
              <a:cs typeface="Cardo"/>
              <a:sym typeface="Card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-1493125" y="2322300"/>
            <a:ext cx="3571874" cy="3555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2450" y="3311067"/>
            <a:ext cx="1782850" cy="1677633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11"/>
          <p:cNvSpPr txBox="1"/>
          <p:nvPr>
            <p:ph type="title"/>
          </p:nvPr>
        </p:nvSpPr>
        <p:spPr>
          <a:xfrm>
            <a:off x="1223250" y="563641"/>
            <a:ext cx="6143100" cy="19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>
                <a:solidFill>
                  <a:schemeClr val="dk2"/>
                </a:solidFill>
              </a:rPr>
              <a:t>Thank You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260" name="Google Shape;26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791300" y="-1393125"/>
            <a:ext cx="3571874" cy="3555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1020500" y="3068500"/>
            <a:ext cx="2685800" cy="2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4625" y="3897325"/>
            <a:ext cx="588600" cy="61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56275" y="3769925"/>
            <a:ext cx="839381" cy="80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27375" y="3425175"/>
            <a:ext cx="3571874" cy="3555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6259138" y="-1518700"/>
            <a:ext cx="3571874" cy="3555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024353" y="-282552"/>
            <a:ext cx="1887293" cy="1966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 flipH="1">
            <a:off x="7078783" y="-103500"/>
            <a:ext cx="1932591" cy="2044775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11"/>
          <p:cNvSpPr txBox="1"/>
          <p:nvPr/>
        </p:nvSpPr>
        <p:spPr>
          <a:xfrm>
            <a:off x="2349499" y="2566458"/>
            <a:ext cx="4344457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Website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Instagram: @ Promethean Threads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Facebook: Promethean Threads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TikTok: @prometheanthreads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business card with a qr code&#10;&#10;Description automatically generated" id="269" name="Google Shape;269;p11"/>
          <p:cNvPicPr preferRelativeResize="0"/>
          <p:nvPr/>
        </p:nvPicPr>
        <p:blipFill rotWithShape="1">
          <a:blip r:embed="rId10">
            <a:alphaModFix/>
          </a:blip>
          <a:srcRect b="14416" l="6018" r="56713" t="19532"/>
          <a:stretch/>
        </p:blipFill>
        <p:spPr>
          <a:xfrm>
            <a:off x="6117166" y="1790899"/>
            <a:ext cx="2677587" cy="271516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11"/>
          <p:cNvSpPr/>
          <p:nvPr/>
        </p:nvSpPr>
        <p:spPr>
          <a:xfrm>
            <a:off x="3429000" y="2592916"/>
            <a:ext cx="2529416" cy="232833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ack and Gold Pitch Deck by Slidesgo">
  <a:themeElements>
    <a:clrScheme name="Simple Light">
      <a:dk1>
        <a:srgbClr val="000000"/>
      </a:dk1>
      <a:lt1>
        <a:srgbClr val="E9C78C"/>
      </a:lt1>
      <a:dk2>
        <a:srgbClr val="FAECD3"/>
      </a:dk2>
      <a:lt2>
        <a:srgbClr val="FFFFFF"/>
      </a:lt2>
      <a:accent1>
        <a:srgbClr val="E2E2E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