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1" r:id="rId14"/>
    <p:sldId id="272" r:id="rId15"/>
    <p:sldId id="273" r:id="rId16"/>
    <p:sldId id="27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0B2333-4E93-4261-914E-035151581954}" v="17" dt="2024-04-04T07:18:14.0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435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thik Kovuri" userId="830ea0d3c7e4a933" providerId="LiveId" clId="{010B2333-4E93-4261-914E-035151581954}"/>
    <pc:docChg chg="undo custSel addSld modSld">
      <pc:chgData name="Karthik Kovuri" userId="830ea0d3c7e4a933" providerId="LiveId" clId="{010B2333-4E93-4261-914E-035151581954}" dt="2024-04-04T07:18:14.034" v="100" actId="12100"/>
      <pc:docMkLst>
        <pc:docMk/>
      </pc:docMkLst>
      <pc:sldChg chg="addSp delSp modSp mod">
        <pc:chgData name="Karthik Kovuri" userId="830ea0d3c7e4a933" providerId="LiveId" clId="{010B2333-4E93-4261-914E-035151581954}" dt="2024-04-04T07:05:35.868" v="3" actId="26606"/>
        <pc:sldMkLst>
          <pc:docMk/>
          <pc:sldMk cId="3855860364" sldId="257"/>
        </pc:sldMkLst>
        <pc:spChg chg="mod">
          <ac:chgData name="Karthik Kovuri" userId="830ea0d3c7e4a933" providerId="LiveId" clId="{010B2333-4E93-4261-914E-035151581954}" dt="2024-04-04T07:05:35.868" v="3" actId="26606"/>
          <ac:spMkLst>
            <pc:docMk/>
            <pc:sldMk cId="3855860364" sldId="257"/>
            <ac:spMk id="2" creationId="{2BDC19B2-BE35-2ACC-C1AA-E866E573395E}"/>
          </ac:spMkLst>
        </pc:spChg>
        <pc:spChg chg="mod ord">
          <ac:chgData name="Karthik Kovuri" userId="830ea0d3c7e4a933" providerId="LiveId" clId="{010B2333-4E93-4261-914E-035151581954}" dt="2024-04-04T07:05:35.868" v="3" actId="26606"/>
          <ac:spMkLst>
            <pc:docMk/>
            <pc:sldMk cId="3855860364" sldId="257"/>
            <ac:spMk id="3" creationId="{0F07D75A-E7E3-F60E-6D73-6C871A7CE9CC}"/>
          </ac:spMkLst>
        </pc:spChg>
        <pc:spChg chg="del">
          <ac:chgData name="Karthik Kovuri" userId="830ea0d3c7e4a933" providerId="LiveId" clId="{010B2333-4E93-4261-914E-035151581954}" dt="2024-04-04T07:05:35.868" v="3" actId="26606"/>
          <ac:spMkLst>
            <pc:docMk/>
            <pc:sldMk cId="3855860364" sldId="257"/>
            <ac:spMk id="21" creationId="{EDDBB197-D710-4A4F-A9CA-FD2177498BE8}"/>
          </ac:spMkLst>
        </pc:spChg>
        <pc:spChg chg="del">
          <ac:chgData name="Karthik Kovuri" userId="830ea0d3c7e4a933" providerId="LiveId" clId="{010B2333-4E93-4261-914E-035151581954}" dt="2024-04-04T07:05:35.868" v="3" actId="26606"/>
          <ac:spMkLst>
            <pc:docMk/>
            <pc:sldMk cId="3855860364" sldId="257"/>
            <ac:spMk id="23" creationId="{975D1CFA-2CDB-4B64-BD9F-85744E8DA12F}"/>
          </ac:spMkLst>
        </pc:spChg>
        <pc:spChg chg="add">
          <ac:chgData name="Karthik Kovuri" userId="830ea0d3c7e4a933" providerId="LiveId" clId="{010B2333-4E93-4261-914E-035151581954}" dt="2024-04-04T07:05:35.868" v="3" actId="26606"/>
          <ac:spMkLst>
            <pc:docMk/>
            <pc:sldMk cId="3855860364" sldId="257"/>
            <ac:spMk id="34" creationId="{2EB492CD-616E-47F8-933B-5E2D952A0593}"/>
          </ac:spMkLst>
        </pc:spChg>
        <pc:spChg chg="add">
          <ac:chgData name="Karthik Kovuri" userId="830ea0d3c7e4a933" providerId="LiveId" clId="{010B2333-4E93-4261-914E-035151581954}" dt="2024-04-04T07:05:35.868" v="3" actId="26606"/>
          <ac:spMkLst>
            <pc:docMk/>
            <pc:sldMk cId="3855860364" sldId="257"/>
            <ac:spMk id="36" creationId="{59383CF9-23B5-4335-9B21-1791C4CF1C75}"/>
          </ac:spMkLst>
        </pc:spChg>
        <pc:spChg chg="add">
          <ac:chgData name="Karthik Kovuri" userId="830ea0d3c7e4a933" providerId="LiveId" clId="{010B2333-4E93-4261-914E-035151581954}" dt="2024-04-04T07:05:35.868" v="3" actId="26606"/>
          <ac:spMkLst>
            <pc:docMk/>
            <pc:sldMk cId="3855860364" sldId="257"/>
            <ac:spMk id="38" creationId="{0007FE00-9498-4706-B255-6437B0252C02}"/>
          </ac:spMkLst>
        </pc:spChg>
        <pc:grpChg chg="del">
          <ac:chgData name="Karthik Kovuri" userId="830ea0d3c7e4a933" providerId="LiveId" clId="{010B2333-4E93-4261-914E-035151581954}" dt="2024-04-04T07:05:35.868" v="3" actId="26606"/>
          <ac:grpSpMkLst>
            <pc:docMk/>
            <pc:sldMk cId="3855860364" sldId="257"/>
            <ac:grpSpMk id="25" creationId="{25EE5136-01F1-466C-962D-BA9B4C6757AA}"/>
          </ac:grpSpMkLst>
        </pc:grpChg>
        <pc:picChg chg="mod">
          <ac:chgData name="Karthik Kovuri" userId="830ea0d3c7e4a933" providerId="LiveId" clId="{010B2333-4E93-4261-914E-035151581954}" dt="2024-04-04T07:05:35.868" v="3" actId="26606"/>
          <ac:picMkLst>
            <pc:docMk/>
            <pc:sldMk cId="3855860364" sldId="257"/>
            <ac:picMk id="5" creationId="{72B91D8F-FD46-2E3F-E8E2-9D2C1BB23B30}"/>
          </ac:picMkLst>
        </pc:picChg>
        <pc:picChg chg="del">
          <ac:chgData name="Karthik Kovuri" userId="830ea0d3c7e4a933" providerId="LiveId" clId="{010B2333-4E93-4261-914E-035151581954}" dt="2024-04-04T07:05:30.669" v="1" actId="478"/>
          <ac:picMkLst>
            <pc:docMk/>
            <pc:sldMk cId="3855860364" sldId="257"/>
            <ac:picMk id="7" creationId="{B3AC2EB8-A560-1F9D-54AA-30349054D808}"/>
          </ac:picMkLst>
        </pc:picChg>
      </pc:sldChg>
      <pc:sldChg chg="addSp delSp modSp mod">
        <pc:chgData name="Karthik Kovuri" userId="830ea0d3c7e4a933" providerId="LiveId" clId="{010B2333-4E93-4261-914E-035151581954}" dt="2024-04-04T07:05:49.565" v="7" actId="26606"/>
        <pc:sldMkLst>
          <pc:docMk/>
          <pc:sldMk cId="3454901225" sldId="258"/>
        </pc:sldMkLst>
        <pc:spChg chg="mod">
          <ac:chgData name="Karthik Kovuri" userId="830ea0d3c7e4a933" providerId="LiveId" clId="{010B2333-4E93-4261-914E-035151581954}" dt="2024-04-04T07:05:49.565" v="7" actId="26606"/>
          <ac:spMkLst>
            <pc:docMk/>
            <pc:sldMk cId="3454901225" sldId="258"/>
            <ac:spMk id="2" creationId="{EED64394-BEA1-3510-9CCA-05989C5EC34F}"/>
          </ac:spMkLst>
        </pc:spChg>
        <pc:spChg chg="mod ord">
          <ac:chgData name="Karthik Kovuri" userId="830ea0d3c7e4a933" providerId="LiveId" clId="{010B2333-4E93-4261-914E-035151581954}" dt="2024-04-04T07:05:49.565" v="7" actId="26606"/>
          <ac:spMkLst>
            <pc:docMk/>
            <pc:sldMk cId="3454901225" sldId="258"/>
            <ac:spMk id="3" creationId="{7B85E1D4-9057-826B-8BD2-6D1532504F17}"/>
          </ac:spMkLst>
        </pc:spChg>
        <pc:spChg chg="del">
          <ac:chgData name="Karthik Kovuri" userId="830ea0d3c7e4a933" providerId="LiveId" clId="{010B2333-4E93-4261-914E-035151581954}" dt="2024-04-04T07:05:49.565" v="7" actId="26606"/>
          <ac:spMkLst>
            <pc:docMk/>
            <pc:sldMk cId="3454901225" sldId="258"/>
            <ac:spMk id="23" creationId="{EDDBB197-D710-4A4F-A9CA-FD2177498BE8}"/>
          </ac:spMkLst>
        </pc:spChg>
        <pc:spChg chg="del">
          <ac:chgData name="Karthik Kovuri" userId="830ea0d3c7e4a933" providerId="LiveId" clId="{010B2333-4E93-4261-914E-035151581954}" dt="2024-04-04T07:05:49.565" v="7" actId="26606"/>
          <ac:spMkLst>
            <pc:docMk/>
            <pc:sldMk cId="3454901225" sldId="258"/>
            <ac:spMk id="25" creationId="{975D1CFA-2CDB-4B64-BD9F-85744E8DA12F}"/>
          </ac:spMkLst>
        </pc:spChg>
        <pc:spChg chg="add">
          <ac:chgData name="Karthik Kovuri" userId="830ea0d3c7e4a933" providerId="LiveId" clId="{010B2333-4E93-4261-914E-035151581954}" dt="2024-04-04T07:05:49.565" v="7" actId="26606"/>
          <ac:spMkLst>
            <pc:docMk/>
            <pc:sldMk cId="3454901225" sldId="258"/>
            <ac:spMk id="36" creationId="{2EB492CD-616E-47F8-933B-5E2D952A0593}"/>
          </ac:spMkLst>
        </pc:spChg>
        <pc:spChg chg="add">
          <ac:chgData name="Karthik Kovuri" userId="830ea0d3c7e4a933" providerId="LiveId" clId="{010B2333-4E93-4261-914E-035151581954}" dt="2024-04-04T07:05:49.565" v="7" actId="26606"/>
          <ac:spMkLst>
            <pc:docMk/>
            <pc:sldMk cId="3454901225" sldId="258"/>
            <ac:spMk id="38" creationId="{59383CF9-23B5-4335-9B21-1791C4CF1C75}"/>
          </ac:spMkLst>
        </pc:spChg>
        <pc:spChg chg="add">
          <ac:chgData name="Karthik Kovuri" userId="830ea0d3c7e4a933" providerId="LiveId" clId="{010B2333-4E93-4261-914E-035151581954}" dt="2024-04-04T07:05:49.565" v="7" actId="26606"/>
          <ac:spMkLst>
            <pc:docMk/>
            <pc:sldMk cId="3454901225" sldId="258"/>
            <ac:spMk id="40" creationId="{0007FE00-9498-4706-B255-6437B0252C02}"/>
          </ac:spMkLst>
        </pc:spChg>
        <pc:grpChg chg="del">
          <ac:chgData name="Karthik Kovuri" userId="830ea0d3c7e4a933" providerId="LiveId" clId="{010B2333-4E93-4261-914E-035151581954}" dt="2024-04-04T07:05:49.565" v="7" actId="26606"/>
          <ac:grpSpMkLst>
            <pc:docMk/>
            <pc:sldMk cId="3454901225" sldId="258"/>
            <ac:grpSpMk id="27" creationId="{25EE5136-01F1-466C-962D-BA9B4C6757AA}"/>
          </ac:grpSpMkLst>
        </pc:grpChg>
        <pc:picChg chg="mod">
          <ac:chgData name="Karthik Kovuri" userId="830ea0d3c7e4a933" providerId="LiveId" clId="{010B2333-4E93-4261-914E-035151581954}" dt="2024-04-04T07:05:49.565" v="7" actId="26606"/>
          <ac:picMkLst>
            <pc:docMk/>
            <pc:sldMk cId="3454901225" sldId="258"/>
            <ac:picMk id="5" creationId="{E4C754DC-E099-DF63-B06B-0586A543BE97}"/>
          </ac:picMkLst>
        </pc:picChg>
        <pc:picChg chg="del">
          <ac:chgData name="Karthik Kovuri" userId="830ea0d3c7e4a933" providerId="LiveId" clId="{010B2333-4E93-4261-914E-035151581954}" dt="2024-04-04T07:05:44.691" v="5" actId="478"/>
          <ac:picMkLst>
            <pc:docMk/>
            <pc:sldMk cId="3454901225" sldId="258"/>
            <ac:picMk id="20" creationId="{7D08DA20-C82C-E0A9-7E14-89FB3E6CE9DC}"/>
          </ac:picMkLst>
        </pc:picChg>
      </pc:sldChg>
      <pc:sldChg chg="addSp delSp modSp mod">
        <pc:chgData name="Karthik Kovuri" userId="830ea0d3c7e4a933" providerId="LiveId" clId="{010B2333-4E93-4261-914E-035151581954}" dt="2024-04-04T07:05:57.372" v="10" actId="26606"/>
        <pc:sldMkLst>
          <pc:docMk/>
          <pc:sldMk cId="2887787500" sldId="259"/>
        </pc:sldMkLst>
        <pc:spChg chg="mod">
          <ac:chgData name="Karthik Kovuri" userId="830ea0d3c7e4a933" providerId="LiveId" clId="{010B2333-4E93-4261-914E-035151581954}" dt="2024-04-04T07:05:57.372" v="10" actId="26606"/>
          <ac:spMkLst>
            <pc:docMk/>
            <pc:sldMk cId="2887787500" sldId="259"/>
            <ac:spMk id="2" creationId="{7B5BF9F9-AD57-3D39-F2EC-51C5838CC284}"/>
          </ac:spMkLst>
        </pc:spChg>
        <pc:spChg chg="mod ord">
          <ac:chgData name="Karthik Kovuri" userId="830ea0d3c7e4a933" providerId="LiveId" clId="{010B2333-4E93-4261-914E-035151581954}" dt="2024-04-04T07:05:57.372" v="10" actId="26606"/>
          <ac:spMkLst>
            <pc:docMk/>
            <pc:sldMk cId="2887787500" sldId="259"/>
            <ac:spMk id="3" creationId="{CD6CA958-EE6E-20A5-86C7-4EAA8B78339A}"/>
          </ac:spMkLst>
        </pc:spChg>
        <pc:spChg chg="del">
          <ac:chgData name="Karthik Kovuri" userId="830ea0d3c7e4a933" providerId="LiveId" clId="{010B2333-4E93-4261-914E-035151581954}" dt="2024-04-04T07:05:57.372" v="10" actId="26606"/>
          <ac:spMkLst>
            <pc:docMk/>
            <pc:sldMk cId="2887787500" sldId="259"/>
            <ac:spMk id="10" creationId="{EDDBB197-D710-4A4F-A9CA-FD2177498BE8}"/>
          </ac:spMkLst>
        </pc:spChg>
        <pc:spChg chg="del">
          <ac:chgData name="Karthik Kovuri" userId="830ea0d3c7e4a933" providerId="LiveId" clId="{010B2333-4E93-4261-914E-035151581954}" dt="2024-04-04T07:05:57.372" v="10" actId="26606"/>
          <ac:spMkLst>
            <pc:docMk/>
            <pc:sldMk cId="2887787500" sldId="259"/>
            <ac:spMk id="12" creationId="{975D1CFA-2CDB-4B64-BD9F-85744E8DA12F}"/>
          </ac:spMkLst>
        </pc:spChg>
        <pc:spChg chg="add">
          <ac:chgData name="Karthik Kovuri" userId="830ea0d3c7e4a933" providerId="LiveId" clId="{010B2333-4E93-4261-914E-035151581954}" dt="2024-04-04T07:05:57.372" v="10" actId="26606"/>
          <ac:spMkLst>
            <pc:docMk/>
            <pc:sldMk cId="2887787500" sldId="259"/>
            <ac:spMk id="23" creationId="{2EB492CD-616E-47F8-933B-5E2D952A0593}"/>
          </ac:spMkLst>
        </pc:spChg>
        <pc:spChg chg="add">
          <ac:chgData name="Karthik Kovuri" userId="830ea0d3c7e4a933" providerId="LiveId" clId="{010B2333-4E93-4261-914E-035151581954}" dt="2024-04-04T07:05:57.372" v="10" actId="26606"/>
          <ac:spMkLst>
            <pc:docMk/>
            <pc:sldMk cId="2887787500" sldId="259"/>
            <ac:spMk id="25" creationId="{59383CF9-23B5-4335-9B21-1791C4CF1C75}"/>
          </ac:spMkLst>
        </pc:spChg>
        <pc:spChg chg="add">
          <ac:chgData name="Karthik Kovuri" userId="830ea0d3c7e4a933" providerId="LiveId" clId="{010B2333-4E93-4261-914E-035151581954}" dt="2024-04-04T07:05:57.372" v="10" actId="26606"/>
          <ac:spMkLst>
            <pc:docMk/>
            <pc:sldMk cId="2887787500" sldId="259"/>
            <ac:spMk id="27" creationId="{0007FE00-9498-4706-B255-6437B0252C02}"/>
          </ac:spMkLst>
        </pc:spChg>
        <pc:grpChg chg="del">
          <ac:chgData name="Karthik Kovuri" userId="830ea0d3c7e4a933" providerId="LiveId" clId="{010B2333-4E93-4261-914E-035151581954}" dt="2024-04-04T07:05:57.372" v="10" actId="26606"/>
          <ac:grpSpMkLst>
            <pc:docMk/>
            <pc:sldMk cId="2887787500" sldId="259"/>
            <ac:grpSpMk id="14" creationId="{25EE5136-01F1-466C-962D-BA9B4C6757AA}"/>
          </ac:grpSpMkLst>
        </pc:grpChg>
        <pc:picChg chg="mod">
          <ac:chgData name="Karthik Kovuri" userId="830ea0d3c7e4a933" providerId="LiveId" clId="{010B2333-4E93-4261-914E-035151581954}" dt="2024-04-04T07:05:57.372" v="10" actId="26606"/>
          <ac:picMkLst>
            <pc:docMk/>
            <pc:sldMk cId="2887787500" sldId="259"/>
            <ac:picMk id="5" creationId="{3CA6484A-797F-1235-C7D4-7D818D877E15}"/>
          </ac:picMkLst>
        </pc:picChg>
        <pc:picChg chg="del">
          <ac:chgData name="Karthik Kovuri" userId="830ea0d3c7e4a933" providerId="LiveId" clId="{010B2333-4E93-4261-914E-035151581954}" dt="2024-04-04T07:05:55.149" v="9" actId="478"/>
          <ac:picMkLst>
            <pc:docMk/>
            <pc:sldMk cId="2887787500" sldId="259"/>
            <ac:picMk id="7" creationId="{CF13B94E-0B89-9D48-0BFF-542C717DD70C}"/>
          </ac:picMkLst>
        </pc:picChg>
      </pc:sldChg>
      <pc:sldChg chg="addSp delSp modSp mod">
        <pc:chgData name="Karthik Kovuri" userId="830ea0d3c7e4a933" providerId="LiveId" clId="{010B2333-4E93-4261-914E-035151581954}" dt="2024-04-04T07:06:04.197" v="13" actId="26606"/>
        <pc:sldMkLst>
          <pc:docMk/>
          <pc:sldMk cId="804791862" sldId="260"/>
        </pc:sldMkLst>
        <pc:spChg chg="mod">
          <ac:chgData name="Karthik Kovuri" userId="830ea0d3c7e4a933" providerId="LiveId" clId="{010B2333-4E93-4261-914E-035151581954}" dt="2024-04-04T07:06:04.197" v="13" actId="26606"/>
          <ac:spMkLst>
            <pc:docMk/>
            <pc:sldMk cId="804791862" sldId="260"/>
            <ac:spMk id="2" creationId="{D454E083-6656-AAF9-EF88-77C34A484EBF}"/>
          </ac:spMkLst>
        </pc:spChg>
        <pc:spChg chg="mod ord">
          <ac:chgData name="Karthik Kovuri" userId="830ea0d3c7e4a933" providerId="LiveId" clId="{010B2333-4E93-4261-914E-035151581954}" dt="2024-04-04T07:06:04.197" v="13" actId="26606"/>
          <ac:spMkLst>
            <pc:docMk/>
            <pc:sldMk cId="804791862" sldId="260"/>
            <ac:spMk id="3" creationId="{D0EEDC7E-730F-CDD3-3AE5-AD7569A08944}"/>
          </ac:spMkLst>
        </pc:spChg>
        <pc:spChg chg="del">
          <ac:chgData name="Karthik Kovuri" userId="830ea0d3c7e4a933" providerId="LiveId" clId="{010B2333-4E93-4261-914E-035151581954}" dt="2024-04-04T07:06:04.197" v="13" actId="26606"/>
          <ac:spMkLst>
            <pc:docMk/>
            <pc:sldMk cId="804791862" sldId="260"/>
            <ac:spMk id="10" creationId="{EDDBB197-D710-4A4F-A9CA-FD2177498BE8}"/>
          </ac:spMkLst>
        </pc:spChg>
        <pc:spChg chg="del">
          <ac:chgData name="Karthik Kovuri" userId="830ea0d3c7e4a933" providerId="LiveId" clId="{010B2333-4E93-4261-914E-035151581954}" dt="2024-04-04T07:06:04.197" v="13" actId="26606"/>
          <ac:spMkLst>
            <pc:docMk/>
            <pc:sldMk cId="804791862" sldId="260"/>
            <ac:spMk id="12" creationId="{975D1CFA-2CDB-4B64-BD9F-85744E8DA12F}"/>
          </ac:spMkLst>
        </pc:spChg>
        <pc:spChg chg="add">
          <ac:chgData name="Karthik Kovuri" userId="830ea0d3c7e4a933" providerId="LiveId" clId="{010B2333-4E93-4261-914E-035151581954}" dt="2024-04-04T07:06:04.197" v="13" actId="26606"/>
          <ac:spMkLst>
            <pc:docMk/>
            <pc:sldMk cId="804791862" sldId="260"/>
            <ac:spMk id="23" creationId="{2EB492CD-616E-47F8-933B-5E2D952A0593}"/>
          </ac:spMkLst>
        </pc:spChg>
        <pc:spChg chg="add">
          <ac:chgData name="Karthik Kovuri" userId="830ea0d3c7e4a933" providerId="LiveId" clId="{010B2333-4E93-4261-914E-035151581954}" dt="2024-04-04T07:06:04.197" v="13" actId="26606"/>
          <ac:spMkLst>
            <pc:docMk/>
            <pc:sldMk cId="804791862" sldId="260"/>
            <ac:spMk id="25" creationId="{59383CF9-23B5-4335-9B21-1791C4CF1C75}"/>
          </ac:spMkLst>
        </pc:spChg>
        <pc:spChg chg="add">
          <ac:chgData name="Karthik Kovuri" userId="830ea0d3c7e4a933" providerId="LiveId" clId="{010B2333-4E93-4261-914E-035151581954}" dt="2024-04-04T07:06:04.197" v="13" actId="26606"/>
          <ac:spMkLst>
            <pc:docMk/>
            <pc:sldMk cId="804791862" sldId="260"/>
            <ac:spMk id="27" creationId="{0007FE00-9498-4706-B255-6437B0252C02}"/>
          </ac:spMkLst>
        </pc:spChg>
        <pc:grpChg chg="del">
          <ac:chgData name="Karthik Kovuri" userId="830ea0d3c7e4a933" providerId="LiveId" clId="{010B2333-4E93-4261-914E-035151581954}" dt="2024-04-04T07:06:04.197" v="13" actId="26606"/>
          <ac:grpSpMkLst>
            <pc:docMk/>
            <pc:sldMk cId="804791862" sldId="260"/>
            <ac:grpSpMk id="14" creationId="{25EE5136-01F1-466C-962D-BA9B4C6757AA}"/>
          </ac:grpSpMkLst>
        </pc:grpChg>
        <pc:picChg chg="mod">
          <ac:chgData name="Karthik Kovuri" userId="830ea0d3c7e4a933" providerId="LiveId" clId="{010B2333-4E93-4261-914E-035151581954}" dt="2024-04-04T07:06:04.197" v="13" actId="26606"/>
          <ac:picMkLst>
            <pc:docMk/>
            <pc:sldMk cId="804791862" sldId="260"/>
            <ac:picMk id="5" creationId="{24E1387C-0CE0-22DB-FAFA-85AD5684CE19}"/>
          </ac:picMkLst>
        </pc:picChg>
        <pc:picChg chg="del">
          <ac:chgData name="Karthik Kovuri" userId="830ea0d3c7e4a933" providerId="LiveId" clId="{010B2333-4E93-4261-914E-035151581954}" dt="2024-04-04T07:06:01.712" v="12" actId="478"/>
          <ac:picMkLst>
            <pc:docMk/>
            <pc:sldMk cId="804791862" sldId="260"/>
            <ac:picMk id="7" creationId="{053FF71B-86AF-644F-428F-827C14B565E0}"/>
          </ac:picMkLst>
        </pc:picChg>
      </pc:sldChg>
      <pc:sldChg chg="addSp delSp modSp mod">
        <pc:chgData name="Karthik Kovuri" userId="830ea0d3c7e4a933" providerId="LiveId" clId="{010B2333-4E93-4261-914E-035151581954}" dt="2024-04-04T07:06:17.001" v="18" actId="26606"/>
        <pc:sldMkLst>
          <pc:docMk/>
          <pc:sldMk cId="1617218453" sldId="263"/>
        </pc:sldMkLst>
        <pc:spChg chg="mod">
          <ac:chgData name="Karthik Kovuri" userId="830ea0d3c7e4a933" providerId="LiveId" clId="{010B2333-4E93-4261-914E-035151581954}" dt="2024-04-04T07:06:17.001" v="18" actId="26606"/>
          <ac:spMkLst>
            <pc:docMk/>
            <pc:sldMk cId="1617218453" sldId="263"/>
            <ac:spMk id="2" creationId="{D454E083-6656-AAF9-EF88-77C34A484EBF}"/>
          </ac:spMkLst>
        </pc:spChg>
        <pc:spChg chg="mod ord">
          <ac:chgData name="Karthik Kovuri" userId="830ea0d3c7e4a933" providerId="LiveId" clId="{010B2333-4E93-4261-914E-035151581954}" dt="2024-04-04T07:06:17.001" v="18" actId="26606"/>
          <ac:spMkLst>
            <pc:docMk/>
            <pc:sldMk cId="1617218453" sldId="263"/>
            <ac:spMk id="3" creationId="{D0EEDC7E-730F-CDD3-3AE5-AD7569A08944}"/>
          </ac:spMkLst>
        </pc:spChg>
        <pc:spChg chg="del">
          <ac:chgData name="Karthik Kovuri" userId="830ea0d3c7e4a933" providerId="LiveId" clId="{010B2333-4E93-4261-914E-035151581954}" dt="2024-04-04T07:06:17.001" v="18" actId="26606"/>
          <ac:spMkLst>
            <pc:docMk/>
            <pc:sldMk cId="1617218453" sldId="263"/>
            <ac:spMk id="23" creationId="{EDDBB197-D710-4A4F-A9CA-FD2177498BE8}"/>
          </ac:spMkLst>
        </pc:spChg>
        <pc:spChg chg="del">
          <ac:chgData name="Karthik Kovuri" userId="830ea0d3c7e4a933" providerId="LiveId" clId="{010B2333-4E93-4261-914E-035151581954}" dt="2024-04-04T07:06:17.001" v="18" actId="26606"/>
          <ac:spMkLst>
            <pc:docMk/>
            <pc:sldMk cId="1617218453" sldId="263"/>
            <ac:spMk id="25" creationId="{975D1CFA-2CDB-4B64-BD9F-85744E8DA12F}"/>
          </ac:spMkLst>
        </pc:spChg>
        <pc:spChg chg="add">
          <ac:chgData name="Karthik Kovuri" userId="830ea0d3c7e4a933" providerId="LiveId" clId="{010B2333-4E93-4261-914E-035151581954}" dt="2024-04-04T07:06:17.001" v="18" actId="26606"/>
          <ac:spMkLst>
            <pc:docMk/>
            <pc:sldMk cId="1617218453" sldId="263"/>
            <ac:spMk id="36" creationId="{2EB492CD-616E-47F8-933B-5E2D952A0593}"/>
          </ac:spMkLst>
        </pc:spChg>
        <pc:spChg chg="add">
          <ac:chgData name="Karthik Kovuri" userId="830ea0d3c7e4a933" providerId="LiveId" clId="{010B2333-4E93-4261-914E-035151581954}" dt="2024-04-04T07:06:17.001" v="18" actId="26606"/>
          <ac:spMkLst>
            <pc:docMk/>
            <pc:sldMk cId="1617218453" sldId="263"/>
            <ac:spMk id="38" creationId="{59383CF9-23B5-4335-9B21-1791C4CF1C75}"/>
          </ac:spMkLst>
        </pc:spChg>
        <pc:spChg chg="add">
          <ac:chgData name="Karthik Kovuri" userId="830ea0d3c7e4a933" providerId="LiveId" clId="{010B2333-4E93-4261-914E-035151581954}" dt="2024-04-04T07:06:17.001" v="18" actId="26606"/>
          <ac:spMkLst>
            <pc:docMk/>
            <pc:sldMk cId="1617218453" sldId="263"/>
            <ac:spMk id="40" creationId="{0007FE00-9498-4706-B255-6437B0252C02}"/>
          </ac:spMkLst>
        </pc:spChg>
        <pc:grpChg chg="del">
          <ac:chgData name="Karthik Kovuri" userId="830ea0d3c7e4a933" providerId="LiveId" clId="{010B2333-4E93-4261-914E-035151581954}" dt="2024-04-04T07:06:17.001" v="18" actId="26606"/>
          <ac:grpSpMkLst>
            <pc:docMk/>
            <pc:sldMk cId="1617218453" sldId="263"/>
            <ac:grpSpMk id="27" creationId="{25EE5136-01F1-466C-962D-BA9B4C6757AA}"/>
          </ac:grpSpMkLst>
        </pc:grpChg>
        <pc:picChg chg="del">
          <ac:chgData name="Karthik Kovuri" userId="830ea0d3c7e4a933" providerId="LiveId" clId="{010B2333-4E93-4261-914E-035151581954}" dt="2024-04-04T07:06:15.297" v="17" actId="478"/>
          <ac:picMkLst>
            <pc:docMk/>
            <pc:sldMk cId="1617218453" sldId="263"/>
            <ac:picMk id="5" creationId="{78779D24-7089-2336-FFDA-0EB28E831102}"/>
          </ac:picMkLst>
        </pc:picChg>
        <pc:picChg chg="add del mod">
          <ac:chgData name="Karthik Kovuri" userId="830ea0d3c7e4a933" providerId="LiveId" clId="{010B2333-4E93-4261-914E-035151581954}" dt="2024-04-04T07:06:17.001" v="18" actId="26606"/>
          <ac:picMkLst>
            <pc:docMk/>
            <pc:sldMk cId="1617218453" sldId="263"/>
            <ac:picMk id="6" creationId="{8889910E-F1F1-79EA-3E99-95E379B29CAC}"/>
          </ac:picMkLst>
        </pc:picChg>
      </pc:sldChg>
      <pc:sldChg chg="addSp delSp modSp mod">
        <pc:chgData name="Karthik Kovuri" userId="830ea0d3c7e4a933" providerId="LiveId" clId="{010B2333-4E93-4261-914E-035151581954}" dt="2024-04-04T07:06:26.966" v="21" actId="26606"/>
        <pc:sldMkLst>
          <pc:docMk/>
          <pc:sldMk cId="2319147828" sldId="264"/>
        </pc:sldMkLst>
        <pc:spChg chg="mod">
          <ac:chgData name="Karthik Kovuri" userId="830ea0d3c7e4a933" providerId="LiveId" clId="{010B2333-4E93-4261-914E-035151581954}" dt="2024-04-04T07:06:26.966" v="21" actId="26606"/>
          <ac:spMkLst>
            <pc:docMk/>
            <pc:sldMk cId="2319147828" sldId="264"/>
            <ac:spMk id="2" creationId="{D454E083-6656-AAF9-EF88-77C34A484EBF}"/>
          </ac:spMkLst>
        </pc:spChg>
        <pc:spChg chg="mod ord">
          <ac:chgData name="Karthik Kovuri" userId="830ea0d3c7e4a933" providerId="LiveId" clId="{010B2333-4E93-4261-914E-035151581954}" dt="2024-04-04T07:06:26.966" v="21" actId="26606"/>
          <ac:spMkLst>
            <pc:docMk/>
            <pc:sldMk cId="2319147828" sldId="264"/>
            <ac:spMk id="3" creationId="{D0EEDC7E-730F-CDD3-3AE5-AD7569A08944}"/>
          </ac:spMkLst>
        </pc:spChg>
        <pc:spChg chg="del">
          <ac:chgData name="Karthik Kovuri" userId="830ea0d3c7e4a933" providerId="LiveId" clId="{010B2333-4E93-4261-914E-035151581954}" dt="2024-04-04T07:06:26.966" v="21" actId="26606"/>
          <ac:spMkLst>
            <pc:docMk/>
            <pc:sldMk cId="2319147828" sldId="264"/>
            <ac:spMk id="36" creationId="{EDDBB197-D710-4A4F-A9CA-FD2177498BE8}"/>
          </ac:spMkLst>
        </pc:spChg>
        <pc:spChg chg="del">
          <ac:chgData name="Karthik Kovuri" userId="830ea0d3c7e4a933" providerId="LiveId" clId="{010B2333-4E93-4261-914E-035151581954}" dt="2024-04-04T07:06:26.966" v="21" actId="26606"/>
          <ac:spMkLst>
            <pc:docMk/>
            <pc:sldMk cId="2319147828" sldId="264"/>
            <ac:spMk id="38" creationId="{975D1CFA-2CDB-4B64-BD9F-85744E8DA12F}"/>
          </ac:spMkLst>
        </pc:spChg>
        <pc:spChg chg="add">
          <ac:chgData name="Karthik Kovuri" userId="830ea0d3c7e4a933" providerId="LiveId" clId="{010B2333-4E93-4261-914E-035151581954}" dt="2024-04-04T07:06:26.966" v="21" actId="26606"/>
          <ac:spMkLst>
            <pc:docMk/>
            <pc:sldMk cId="2319147828" sldId="264"/>
            <ac:spMk id="49" creationId="{2EB492CD-616E-47F8-933B-5E2D952A0593}"/>
          </ac:spMkLst>
        </pc:spChg>
        <pc:spChg chg="add">
          <ac:chgData name="Karthik Kovuri" userId="830ea0d3c7e4a933" providerId="LiveId" clId="{010B2333-4E93-4261-914E-035151581954}" dt="2024-04-04T07:06:26.966" v="21" actId="26606"/>
          <ac:spMkLst>
            <pc:docMk/>
            <pc:sldMk cId="2319147828" sldId="264"/>
            <ac:spMk id="51" creationId="{59383CF9-23B5-4335-9B21-1791C4CF1C75}"/>
          </ac:spMkLst>
        </pc:spChg>
        <pc:spChg chg="add">
          <ac:chgData name="Karthik Kovuri" userId="830ea0d3c7e4a933" providerId="LiveId" clId="{010B2333-4E93-4261-914E-035151581954}" dt="2024-04-04T07:06:26.966" v="21" actId="26606"/>
          <ac:spMkLst>
            <pc:docMk/>
            <pc:sldMk cId="2319147828" sldId="264"/>
            <ac:spMk id="53" creationId="{0007FE00-9498-4706-B255-6437B0252C02}"/>
          </ac:spMkLst>
        </pc:spChg>
        <pc:grpChg chg="del">
          <ac:chgData name="Karthik Kovuri" userId="830ea0d3c7e4a933" providerId="LiveId" clId="{010B2333-4E93-4261-914E-035151581954}" dt="2024-04-04T07:06:26.966" v="21" actId="26606"/>
          <ac:grpSpMkLst>
            <pc:docMk/>
            <pc:sldMk cId="2319147828" sldId="264"/>
            <ac:grpSpMk id="40" creationId="{25EE5136-01F1-466C-962D-BA9B4C6757AA}"/>
          </ac:grpSpMkLst>
        </pc:grpChg>
        <pc:picChg chg="del">
          <ac:chgData name="Karthik Kovuri" userId="830ea0d3c7e4a933" providerId="LiveId" clId="{010B2333-4E93-4261-914E-035151581954}" dt="2024-04-04T07:06:25.136" v="20" actId="478"/>
          <ac:picMkLst>
            <pc:docMk/>
            <pc:sldMk cId="2319147828" sldId="264"/>
            <ac:picMk id="6" creationId="{DEB711D9-DAE4-7028-AB01-F70059CF6E43}"/>
          </ac:picMkLst>
        </pc:picChg>
        <pc:picChg chg="mod">
          <ac:chgData name="Karthik Kovuri" userId="830ea0d3c7e4a933" providerId="LiveId" clId="{010B2333-4E93-4261-914E-035151581954}" dt="2024-04-04T07:06:26.966" v="21" actId="26606"/>
          <ac:picMkLst>
            <pc:docMk/>
            <pc:sldMk cId="2319147828" sldId="264"/>
            <ac:picMk id="10" creationId="{4A9A275D-D9DF-EC4C-DCF7-72034DF42503}"/>
          </ac:picMkLst>
        </pc:picChg>
      </pc:sldChg>
      <pc:sldChg chg="addSp delSp modSp mod">
        <pc:chgData name="Karthik Kovuri" userId="830ea0d3c7e4a933" providerId="LiveId" clId="{010B2333-4E93-4261-914E-035151581954}" dt="2024-04-04T07:06:37.699" v="24" actId="26606"/>
        <pc:sldMkLst>
          <pc:docMk/>
          <pc:sldMk cId="973147441" sldId="265"/>
        </pc:sldMkLst>
        <pc:spChg chg="mod">
          <ac:chgData name="Karthik Kovuri" userId="830ea0d3c7e4a933" providerId="LiveId" clId="{010B2333-4E93-4261-914E-035151581954}" dt="2024-04-04T07:06:37.699" v="24" actId="26606"/>
          <ac:spMkLst>
            <pc:docMk/>
            <pc:sldMk cId="973147441" sldId="265"/>
            <ac:spMk id="2" creationId="{D454E083-6656-AAF9-EF88-77C34A484EBF}"/>
          </ac:spMkLst>
        </pc:spChg>
        <pc:spChg chg="mod ord">
          <ac:chgData name="Karthik Kovuri" userId="830ea0d3c7e4a933" providerId="LiveId" clId="{010B2333-4E93-4261-914E-035151581954}" dt="2024-04-04T07:06:37.699" v="24" actId="26606"/>
          <ac:spMkLst>
            <pc:docMk/>
            <pc:sldMk cId="973147441" sldId="265"/>
            <ac:spMk id="3" creationId="{D0EEDC7E-730F-CDD3-3AE5-AD7569A08944}"/>
          </ac:spMkLst>
        </pc:spChg>
        <pc:spChg chg="del">
          <ac:chgData name="Karthik Kovuri" userId="830ea0d3c7e4a933" providerId="LiveId" clId="{010B2333-4E93-4261-914E-035151581954}" dt="2024-04-04T07:06:37.699" v="24" actId="26606"/>
          <ac:spMkLst>
            <pc:docMk/>
            <pc:sldMk cId="973147441" sldId="265"/>
            <ac:spMk id="49" creationId="{EDDBB197-D710-4A4F-A9CA-FD2177498BE8}"/>
          </ac:spMkLst>
        </pc:spChg>
        <pc:spChg chg="del">
          <ac:chgData name="Karthik Kovuri" userId="830ea0d3c7e4a933" providerId="LiveId" clId="{010B2333-4E93-4261-914E-035151581954}" dt="2024-04-04T07:06:37.699" v="24" actId="26606"/>
          <ac:spMkLst>
            <pc:docMk/>
            <pc:sldMk cId="973147441" sldId="265"/>
            <ac:spMk id="51" creationId="{975D1CFA-2CDB-4B64-BD9F-85744E8DA12F}"/>
          </ac:spMkLst>
        </pc:spChg>
        <pc:spChg chg="add">
          <ac:chgData name="Karthik Kovuri" userId="830ea0d3c7e4a933" providerId="LiveId" clId="{010B2333-4E93-4261-914E-035151581954}" dt="2024-04-04T07:06:37.699" v="24" actId="26606"/>
          <ac:spMkLst>
            <pc:docMk/>
            <pc:sldMk cId="973147441" sldId="265"/>
            <ac:spMk id="62" creationId="{2EB492CD-616E-47F8-933B-5E2D952A0593}"/>
          </ac:spMkLst>
        </pc:spChg>
        <pc:spChg chg="add">
          <ac:chgData name="Karthik Kovuri" userId="830ea0d3c7e4a933" providerId="LiveId" clId="{010B2333-4E93-4261-914E-035151581954}" dt="2024-04-04T07:06:37.699" v="24" actId="26606"/>
          <ac:spMkLst>
            <pc:docMk/>
            <pc:sldMk cId="973147441" sldId="265"/>
            <ac:spMk id="64" creationId="{59383CF9-23B5-4335-9B21-1791C4CF1C75}"/>
          </ac:spMkLst>
        </pc:spChg>
        <pc:spChg chg="add">
          <ac:chgData name="Karthik Kovuri" userId="830ea0d3c7e4a933" providerId="LiveId" clId="{010B2333-4E93-4261-914E-035151581954}" dt="2024-04-04T07:06:37.699" v="24" actId="26606"/>
          <ac:spMkLst>
            <pc:docMk/>
            <pc:sldMk cId="973147441" sldId="265"/>
            <ac:spMk id="66" creationId="{0007FE00-9498-4706-B255-6437B0252C02}"/>
          </ac:spMkLst>
        </pc:spChg>
        <pc:grpChg chg="del">
          <ac:chgData name="Karthik Kovuri" userId="830ea0d3c7e4a933" providerId="LiveId" clId="{010B2333-4E93-4261-914E-035151581954}" dt="2024-04-04T07:06:37.699" v="24" actId="26606"/>
          <ac:grpSpMkLst>
            <pc:docMk/>
            <pc:sldMk cId="973147441" sldId="265"/>
            <ac:grpSpMk id="53" creationId="{25EE5136-01F1-466C-962D-BA9B4C6757AA}"/>
          </ac:grpSpMkLst>
        </pc:grpChg>
        <pc:picChg chg="del">
          <ac:chgData name="Karthik Kovuri" userId="830ea0d3c7e4a933" providerId="LiveId" clId="{010B2333-4E93-4261-914E-035151581954}" dt="2024-04-04T07:06:36.027" v="23" actId="478"/>
          <ac:picMkLst>
            <pc:docMk/>
            <pc:sldMk cId="973147441" sldId="265"/>
            <ac:picMk id="5" creationId="{8EEF1000-E363-15F2-B395-B227FBE1292E}"/>
          </ac:picMkLst>
        </pc:picChg>
        <pc:picChg chg="mod">
          <ac:chgData name="Karthik Kovuri" userId="830ea0d3c7e4a933" providerId="LiveId" clId="{010B2333-4E93-4261-914E-035151581954}" dt="2024-04-04T07:06:37.699" v="24" actId="26606"/>
          <ac:picMkLst>
            <pc:docMk/>
            <pc:sldMk cId="973147441" sldId="265"/>
            <ac:picMk id="6" creationId="{31E53978-CFB8-BE38-977A-092A70D46D17}"/>
          </ac:picMkLst>
        </pc:picChg>
      </pc:sldChg>
      <pc:sldChg chg="addSp delSp modSp mod">
        <pc:chgData name="Karthik Kovuri" userId="830ea0d3c7e4a933" providerId="LiveId" clId="{010B2333-4E93-4261-914E-035151581954}" dt="2024-04-04T07:06:45.910" v="27" actId="26606"/>
        <pc:sldMkLst>
          <pc:docMk/>
          <pc:sldMk cId="1545572935" sldId="266"/>
        </pc:sldMkLst>
        <pc:spChg chg="mod">
          <ac:chgData name="Karthik Kovuri" userId="830ea0d3c7e4a933" providerId="LiveId" clId="{010B2333-4E93-4261-914E-035151581954}" dt="2024-04-04T07:06:45.910" v="27" actId="26606"/>
          <ac:spMkLst>
            <pc:docMk/>
            <pc:sldMk cId="1545572935" sldId="266"/>
            <ac:spMk id="2" creationId="{D454E083-6656-AAF9-EF88-77C34A484EBF}"/>
          </ac:spMkLst>
        </pc:spChg>
        <pc:spChg chg="mod ord">
          <ac:chgData name="Karthik Kovuri" userId="830ea0d3c7e4a933" providerId="LiveId" clId="{010B2333-4E93-4261-914E-035151581954}" dt="2024-04-04T07:06:45.910" v="27" actId="26606"/>
          <ac:spMkLst>
            <pc:docMk/>
            <pc:sldMk cId="1545572935" sldId="266"/>
            <ac:spMk id="3" creationId="{D0EEDC7E-730F-CDD3-3AE5-AD7569A08944}"/>
          </ac:spMkLst>
        </pc:spChg>
        <pc:spChg chg="del">
          <ac:chgData name="Karthik Kovuri" userId="830ea0d3c7e4a933" providerId="LiveId" clId="{010B2333-4E93-4261-914E-035151581954}" dt="2024-04-04T07:06:45.910" v="27" actId="26606"/>
          <ac:spMkLst>
            <pc:docMk/>
            <pc:sldMk cId="1545572935" sldId="266"/>
            <ac:spMk id="62" creationId="{EDDBB197-D710-4A4F-A9CA-FD2177498BE8}"/>
          </ac:spMkLst>
        </pc:spChg>
        <pc:spChg chg="del">
          <ac:chgData name="Karthik Kovuri" userId="830ea0d3c7e4a933" providerId="LiveId" clId="{010B2333-4E93-4261-914E-035151581954}" dt="2024-04-04T07:06:45.910" v="27" actId="26606"/>
          <ac:spMkLst>
            <pc:docMk/>
            <pc:sldMk cId="1545572935" sldId="266"/>
            <ac:spMk id="64" creationId="{975D1CFA-2CDB-4B64-BD9F-85744E8DA12F}"/>
          </ac:spMkLst>
        </pc:spChg>
        <pc:spChg chg="add">
          <ac:chgData name="Karthik Kovuri" userId="830ea0d3c7e4a933" providerId="LiveId" clId="{010B2333-4E93-4261-914E-035151581954}" dt="2024-04-04T07:06:45.910" v="27" actId="26606"/>
          <ac:spMkLst>
            <pc:docMk/>
            <pc:sldMk cId="1545572935" sldId="266"/>
            <ac:spMk id="75" creationId="{2EB492CD-616E-47F8-933B-5E2D952A0593}"/>
          </ac:spMkLst>
        </pc:spChg>
        <pc:spChg chg="add">
          <ac:chgData name="Karthik Kovuri" userId="830ea0d3c7e4a933" providerId="LiveId" clId="{010B2333-4E93-4261-914E-035151581954}" dt="2024-04-04T07:06:45.910" v="27" actId="26606"/>
          <ac:spMkLst>
            <pc:docMk/>
            <pc:sldMk cId="1545572935" sldId="266"/>
            <ac:spMk id="77" creationId="{59383CF9-23B5-4335-9B21-1791C4CF1C75}"/>
          </ac:spMkLst>
        </pc:spChg>
        <pc:spChg chg="add">
          <ac:chgData name="Karthik Kovuri" userId="830ea0d3c7e4a933" providerId="LiveId" clId="{010B2333-4E93-4261-914E-035151581954}" dt="2024-04-04T07:06:45.910" v="27" actId="26606"/>
          <ac:spMkLst>
            <pc:docMk/>
            <pc:sldMk cId="1545572935" sldId="266"/>
            <ac:spMk id="79" creationId="{0007FE00-9498-4706-B255-6437B0252C02}"/>
          </ac:spMkLst>
        </pc:spChg>
        <pc:grpChg chg="del">
          <ac:chgData name="Karthik Kovuri" userId="830ea0d3c7e4a933" providerId="LiveId" clId="{010B2333-4E93-4261-914E-035151581954}" dt="2024-04-04T07:06:45.910" v="27" actId="26606"/>
          <ac:grpSpMkLst>
            <pc:docMk/>
            <pc:sldMk cId="1545572935" sldId="266"/>
            <ac:grpSpMk id="66" creationId="{25EE5136-01F1-466C-962D-BA9B4C6757AA}"/>
          </ac:grpSpMkLst>
        </pc:grpChg>
        <pc:picChg chg="mod">
          <ac:chgData name="Karthik Kovuri" userId="830ea0d3c7e4a933" providerId="LiveId" clId="{010B2333-4E93-4261-914E-035151581954}" dt="2024-04-04T07:06:45.910" v="27" actId="26606"/>
          <ac:picMkLst>
            <pc:docMk/>
            <pc:sldMk cId="1545572935" sldId="266"/>
            <ac:picMk id="5" creationId="{534594B0-DF63-DA7A-E015-2DBC2C8BE1BE}"/>
          </ac:picMkLst>
        </pc:picChg>
        <pc:picChg chg="del">
          <ac:chgData name="Karthik Kovuri" userId="830ea0d3c7e4a933" providerId="LiveId" clId="{010B2333-4E93-4261-914E-035151581954}" dt="2024-04-04T07:06:44.326" v="26" actId="478"/>
          <ac:picMkLst>
            <pc:docMk/>
            <pc:sldMk cId="1545572935" sldId="266"/>
            <ac:picMk id="6" creationId="{1CFD3140-3565-2CE7-289C-14AEF67DBDD1}"/>
          </ac:picMkLst>
        </pc:picChg>
      </pc:sldChg>
      <pc:sldChg chg="addSp delSp modSp mod">
        <pc:chgData name="Karthik Kovuri" userId="830ea0d3c7e4a933" providerId="LiveId" clId="{010B2333-4E93-4261-914E-035151581954}" dt="2024-04-04T07:06:55.664" v="30" actId="26606"/>
        <pc:sldMkLst>
          <pc:docMk/>
          <pc:sldMk cId="352924806" sldId="267"/>
        </pc:sldMkLst>
        <pc:spChg chg="mod">
          <ac:chgData name="Karthik Kovuri" userId="830ea0d3c7e4a933" providerId="LiveId" clId="{010B2333-4E93-4261-914E-035151581954}" dt="2024-04-04T07:06:55.664" v="30" actId="26606"/>
          <ac:spMkLst>
            <pc:docMk/>
            <pc:sldMk cId="352924806" sldId="267"/>
            <ac:spMk id="2" creationId="{D454E083-6656-AAF9-EF88-77C34A484EBF}"/>
          </ac:spMkLst>
        </pc:spChg>
        <pc:spChg chg="mod ord">
          <ac:chgData name="Karthik Kovuri" userId="830ea0d3c7e4a933" providerId="LiveId" clId="{010B2333-4E93-4261-914E-035151581954}" dt="2024-04-04T07:06:55.664" v="30" actId="26606"/>
          <ac:spMkLst>
            <pc:docMk/>
            <pc:sldMk cId="352924806" sldId="267"/>
            <ac:spMk id="3" creationId="{D0EEDC7E-730F-CDD3-3AE5-AD7569A08944}"/>
          </ac:spMkLst>
        </pc:spChg>
        <pc:spChg chg="del">
          <ac:chgData name="Karthik Kovuri" userId="830ea0d3c7e4a933" providerId="LiveId" clId="{010B2333-4E93-4261-914E-035151581954}" dt="2024-04-04T07:06:55.664" v="30" actId="26606"/>
          <ac:spMkLst>
            <pc:docMk/>
            <pc:sldMk cId="352924806" sldId="267"/>
            <ac:spMk id="75" creationId="{EDDBB197-D710-4A4F-A9CA-FD2177498BE8}"/>
          </ac:spMkLst>
        </pc:spChg>
        <pc:spChg chg="del">
          <ac:chgData name="Karthik Kovuri" userId="830ea0d3c7e4a933" providerId="LiveId" clId="{010B2333-4E93-4261-914E-035151581954}" dt="2024-04-04T07:06:55.664" v="30" actId="26606"/>
          <ac:spMkLst>
            <pc:docMk/>
            <pc:sldMk cId="352924806" sldId="267"/>
            <ac:spMk id="77" creationId="{975D1CFA-2CDB-4B64-BD9F-85744E8DA12F}"/>
          </ac:spMkLst>
        </pc:spChg>
        <pc:spChg chg="add">
          <ac:chgData name="Karthik Kovuri" userId="830ea0d3c7e4a933" providerId="LiveId" clId="{010B2333-4E93-4261-914E-035151581954}" dt="2024-04-04T07:06:55.664" v="30" actId="26606"/>
          <ac:spMkLst>
            <pc:docMk/>
            <pc:sldMk cId="352924806" sldId="267"/>
            <ac:spMk id="88" creationId="{2EB492CD-616E-47F8-933B-5E2D952A0593}"/>
          </ac:spMkLst>
        </pc:spChg>
        <pc:spChg chg="add">
          <ac:chgData name="Karthik Kovuri" userId="830ea0d3c7e4a933" providerId="LiveId" clId="{010B2333-4E93-4261-914E-035151581954}" dt="2024-04-04T07:06:55.664" v="30" actId="26606"/>
          <ac:spMkLst>
            <pc:docMk/>
            <pc:sldMk cId="352924806" sldId="267"/>
            <ac:spMk id="90" creationId="{59383CF9-23B5-4335-9B21-1791C4CF1C75}"/>
          </ac:spMkLst>
        </pc:spChg>
        <pc:spChg chg="add">
          <ac:chgData name="Karthik Kovuri" userId="830ea0d3c7e4a933" providerId="LiveId" clId="{010B2333-4E93-4261-914E-035151581954}" dt="2024-04-04T07:06:55.664" v="30" actId="26606"/>
          <ac:spMkLst>
            <pc:docMk/>
            <pc:sldMk cId="352924806" sldId="267"/>
            <ac:spMk id="92" creationId="{0007FE00-9498-4706-B255-6437B0252C02}"/>
          </ac:spMkLst>
        </pc:spChg>
        <pc:grpChg chg="del">
          <ac:chgData name="Karthik Kovuri" userId="830ea0d3c7e4a933" providerId="LiveId" clId="{010B2333-4E93-4261-914E-035151581954}" dt="2024-04-04T07:06:55.664" v="30" actId="26606"/>
          <ac:grpSpMkLst>
            <pc:docMk/>
            <pc:sldMk cId="352924806" sldId="267"/>
            <ac:grpSpMk id="79" creationId="{25EE5136-01F1-466C-962D-BA9B4C6757AA}"/>
          </ac:grpSpMkLst>
        </pc:grpChg>
        <pc:picChg chg="del">
          <ac:chgData name="Karthik Kovuri" userId="830ea0d3c7e4a933" providerId="LiveId" clId="{010B2333-4E93-4261-914E-035151581954}" dt="2024-04-04T07:06:53.948" v="29" actId="478"/>
          <ac:picMkLst>
            <pc:docMk/>
            <pc:sldMk cId="352924806" sldId="267"/>
            <ac:picMk id="5" creationId="{E3D0A3DD-8EA6-65D9-85BF-828B884534E7}"/>
          </ac:picMkLst>
        </pc:picChg>
        <pc:picChg chg="mod">
          <ac:chgData name="Karthik Kovuri" userId="830ea0d3c7e4a933" providerId="LiveId" clId="{010B2333-4E93-4261-914E-035151581954}" dt="2024-04-04T07:06:55.664" v="30" actId="26606"/>
          <ac:picMkLst>
            <pc:docMk/>
            <pc:sldMk cId="352924806" sldId="267"/>
            <ac:picMk id="8" creationId="{FBDA3ED4-EE50-79DE-2CF7-23BCC2580DE6}"/>
          </ac:picMkLst>
        </pc:picChg>
      </pc:sldChg>
      <pc:sldChg chg="addSp delSp modSp mod">
        <pc:chgData name="Karthik Kovuri" userId="830ea0d3c7e4a933" providerId="LiveId" clId="{010B2333-4E93-4261-914E-035151581954}" dt="2024-04-04T07:07:06.026" v="33" actId="26606"/>
        <pc:sldMkLst>
          <pc:docMk/>
          <pc:sldMk cId="202375658" sldId="268"/>
        </pc:sldMkLst>
        <pc:spChg chg="mod">
          <ac:chgData name="Karthik Kovuri" userId="830ea0d3c7e4a933" providerId="LiveId" clId="{010B2333-4E93-4261-914E-035151581954}" dt="2024-04-04T07:07:06.026" v="33" actId="26606"/>
          <ac:spMkLst>
            <pc:docMk/>
            <pc:sldMk cId="202375658" sldId="268"/>
            <ac:spMk id="2" creationId="{D454E083-6656-AAF9-EF88-77C34A484EBF}"/>
          </ac:spMkLst>
        </pc:spChg>
        <pc:spChg chg="mod ord">
          <ac:chgData name="Karthik Kovuri" userId="830ea0d3c7e4a933" providerId="LiveId" clId="{010B2333-4E93-4261-914E-035151581954}" dt="2024-04-04T07:07:06.026" v="33" actId="26606"/>
          <ac:spMkLst>
            <pc:docMk/>
            <pc:sldMk cId="202375658" sldId="268"/>
            <ac:spMk id="3" creationId="{D0EEDC7E-730F-CDD3-3AE5-AD7569A08944}"/>
          </ac:spMkLst>
        </pc:spChg>
        <pc:spChg chg="del">
          <ac:chgData name="Karthik Kovuri" userId="830ea0d3c7e4a933" providerId="LiveId" clId="{010B2333-4E93-4261-914E-035151581954}" dt="2024-04-04T07:07:06.026" v="33" actId="26606"/>
          <ac:spMkLst>
            <pc:docMk/>
            <pc:sldMk cId="202375658" sldId="268"/>
            <ac:spMk id="88" creationId="{EDDBB197-D710-4A4F-A9CA-FD2177498BE8}"/>
          </ac:spMkLst>
        </pc:spChg>
        <pc:spChg chg="del">
          <ac:chgData name="Karthik Kovuri" userId="830ea0d3c7e4a933" providerId="LiveId" clId="{010B2333-4E93-4261-914E-035151581954}" dt="2024-04-04T07:07:06.026" v="33" actId="26606"/>
          <ac:spMkLst>
            <pc:docMk/>
            <pc:sldMk cId="202375658" sldId="268"/>
            <ac:spMk id="90" creationId="{975D1CFA-2CDB-4B64-BD9F-85744E8DA12F}"/>
          </ac:spMkLst>
        </pc:spChg>
        <pc:spChg chg="add">
          <ac:chgData name="Karthik Kovuri" userId="830ea0d3c7e4a933" providerId="LiveId" clId="{010B2333-4E93-4261-914E-035151581954}" dt="2024-04-04T07:07:06.026" v="33" actId="26606"/>
          <ac:spMkLst>
            <pc:docMk/>
            <pc:sldMk cId="202375658" sldId="268"/>
            <ac:spMk id="101" creationId="{2EB492CD-616E-47F8-933B-5E2D952A0593}"/>
          </ac:spMkLst>
        </pc:spChg>
        <pc:spChg chg="add">
          <ac:chgData name="Karthik Kovuri" userId="830ea0d3c7e4a933" providerId="LiveId" clId="{010B2333-4E93-4261-914E-035151581954}" dt="2024-04-04T07:07:06.026" v="33" actId="26606"/>
          <ac:spMkLst>
            <pc:docMk/>
            <pc:sldMk cId="202375658" sldId="268"/>
            <ac:spMk id="103" creationId="{59383CF9-23B5-4335-9B21-1791C4CF1C75}"/>
          </ac:spMkLst>
        </pc:spChg>
        <pc:spChg chg="add">
          <ac:chgData name="Karthik Kovuri" userId="830ea0d3c7e4a933" providerId="LiveId" clId="{010B2333-4E93-4261-914E-035151581954}" dt="2024-04-04T07:07:06.026" v="33" actId="26606"/>
          <ac:spMkLst>
            <pc:docMk/>
            <pc:sldMk cId="202375658" sldId="268"/>
            <ac:spMk id="105" creationId="{0007FE00-9498-4706-B255-6437B0252C02}"/>
          </ac:spMkLst>
        </pc:spChg>
        <pc:grpChg chg="del">
          <ac:chgData name="Karthik Kovuri" userId="830ea0d3c7e4a933" providerId="LiveId" clId="{010B2333-4E93-4261-914E-035151581954}" dt="2024-04-04T07:07:06.026" v="33" actId="26606"/>
          <ac:grpSpMkLst>
            <pc:docMk/>
            <pc:sldMk cId="202375658" sldId="268"/>
            <ac:grpSpMk id="92" creationId="{25EE5136-01F1-466C-962D-BA9B4C6757AA}"/>
          </ac:grpSpMkLst>
        </pc:grpChg>
        <pc:picChg chg="mod">
          <ac:chgData name="Karthik Kovuri" userId="830ea0d3c7e4a933" providerId="LiveId" clId="{010B2333-4E93-4261-914E-035151581954}" dt="2024-04-04T07:07:06.026" v="33" actId="26606"/>
          <ac:picMkLst>
            <pc:docMk/>
            <pc:sldMk cId="202375658" sldId="268"/>
            <ac:picMk id="5" creationId="{4CC300D3-D16A-CB94-2A92-BBCB8343644D}"/>
          </ac:picMkLst>
        </pc:picChg>
        <pc:picChg chg="del">
          <ac:chgData name="Karthik Kovuri" userId="830ea0d3c7e4a933" providerId="LiveId" clId="{010B2333-4E93-4261-914E-035151581954}" dt="2024-04-04T07:07:04.199" v="32" actId="478"/>
          <ac:picMkLst>
            <pc:docMk/>
            <pc:sldMk cId="202375658" sldId="268"/>
            <ac:picMk id="6" creationId="{E934F67C-1DB0-E052-569A-9016BAEF868F}"/>
          </ac:picMkLst>
        </pc:picChg>
      </pc:sldChg>
      <pc:sldChg chg="addSp delSp modSp mod">
        <pc:chgData name="Karthik Kovuri" userId="830ea0d3c7e4a933" providerId="LiveId" clId="{010B2333-4E93-4261-914E-035151581954}" dt="2024-04-04T07:12:23.987" v="77" actId="26606"/>
        <pc:sldMkLst>
          <pc:docMk/>
          <pc:sldMk cId="4026684873" sldId="269"/>
        </pc:sldMkLst>
        <pc:spChg chg="mod">
          <ac:chgData name="Karthik Kovuri" userId="830ea0d3c7e4a933" providerId="LiveId" clId="{010B2333-4E93-4261-914E-035151581954}" dt="2024-04-04T07:12:23.987" v="77" actId="26606"/>
          <ac:spMkLst>
            <pc:docMk/>
            <pc:sldMk cId="4026684873" sldId="269"/>
            <ac:spMk id="2" creationId="{D454E083-6656-AAF9-EF88-77C34A484EBF}"/>
          </ac:spMkLst>
        </pc:spChg>
        <pc:spChg chg="mod ord">
          <ac:chgData name="Karthik Kovuri" userId="830ea0d3c7e4a933" providerId="LiveId" clId="{010B2333-4E93-4261-914E-035151581954}" dt="2024-04-04T07:12:23.987" v="77" actId="26606"/>
          <ac:spMkLst>
            <pc:docMk/>
            <pc:sldMk cId="4026684873" sldId="269"/>
            <ac:spMk id="3" creationId="{D0EEDC7E-730F-CDD3-3AE5-AD7569A08944}"/>
          </ac:spMkLst>
        </pc:spChg>
        <pc:spChg chg="del">
          <ac:chgData name="Karthik Kovuri" userId="830ea0d3c7e4a933" providerId="LiveId" clId="{010B2333-4E93-4261-914E-035151581954}" dt="2024-04-04T07:12:23.987" v="77" actId="26606"/>
          <ac:spMkLst>
            <pc:docMk/>
            <pc:sldMk cId="4026684873" sldId="269"/>
            <ac:spMk id="101" creationId="{EDDBB197-D710-4A4F-A9CA-FD2177498BE8}"/>
          </ac:spMkLst>
        </pc:spChg>
        <pc:spChg chg="del">
          <ac:chgData name="Karthik Kovuri" userId="830ea0d3c7e4a933" providerId="LiveId" clId="{010B2333-4E93-4261-914E-035151581954}" dt="2024-04-04T07:12:23.987" v="77" actId="26606"/>
          <ac:spMkLst>
            <pc:docMk/>
            <pc:sldMk cId="4026684873" sldId="269"/>
            <ac:spMk id="103" creationId="{975D1CFA-2CDB-4B64-BD9F-85744E8DA12F}"/>
          </ac:spMkLst>
        </pc:spChg>
        <pc:spChg chg="add">
          <ac:chgData name="Karthik Kovuri" userId="830ea0d3c7e4a933" providerId="LiveId" clId="{010B2333-4E93-4261-914E-035151581954}" dt="2024-04-04T07:12:23.987" v="77" actId="26606"/>
          <ac:spMkLst>
            <pc:docMk/>
            <pc:sldMk cId="4026684873" sldId="269"/>
            <ac:spMk id="114" creationId="{24D46527-8963-4773-8769-07E6ACE08487}"/>
          </ac:spMkLst>
        </pc:spChg>
        <pc:spChg chg="add">
          <ac:chgData name="Karthik Kovuri" userId="830ea0d3c7e4a933" providerId="LiveId" clId="{010B2333-4E93-4261-914E-035151581954}" dt="2024-04-04T07:12:23.987" v="77" actId="26606"/>
          <ac:spMkLst>
            <pc:docMk/>
            <pc:sldMk cId="4026684873" sldId="269"/>
            <ac:spMk id="116" creationId="{920E13D1-85D7-4BF3-9903-59216CB5AE14}"/>
          </ac:spMkLst>
        </pc:spChg>
        <pc:grpChg chg="del">
          <ac:chgData name="Karthik Kovuri" userId="830ea0d3c7e4a933" providerId="LiveId" clId="{010B2333-4E93-4261-914E-035151581954}" dt="2024-04-04T07:12:23.987" v="77" actId="26606"/>
          <ac:grpSpMkLst>
            <pc:docMk/>
            <pc:sldMk cId="4026684873" sldId="269"/>
            <ac:grpSpMk id="105" creationId="{25EE5136-01F1-466C-962D-BA9B4C6757AA}"/>
          </ac:grpSpMkLst>
        </pc:grpChg>
        <pc:picChg chg="del">
          <ac:chgData name="Karthik Kovuri" userId="830ea0d3c7e4a933" providerId="LiveId" clId="{010B2333-4E93-4261-914E-035151581954}" dt="2024-04-04T07:11:35.966" v="75" actId="478"/>
          <ac:picMkLst>
            <pc:docMk/>
            <pc:sldMk cId="4026684873" sldId="269"/>
            <ac:picMk id="5" creationId="{BB6D6412-524C-747D-D5E1-F7F733D4C1F6}"/>
          </ac:picMkLst>
        </pc:picChg>
        <pc:picChg chg="add mod">
          <ac:chgData name="Karthik Kovuri" userId="830ea0d3c7e4a933" providerId="LiveId" clId="{010B2333-4E93-4261-914E-035151581954}" dt="2024-04-04T07:12:23.987" v="77" actId="26606"/>
          <ac:picMkLst>
            <pc:docMk/>
            <pc:sldMk cId="4026684873" sldId="269"/>
            <ac:picMk id="6" creationId="{0D8627DC-FF90-D200-C8DD-3BC3C0736AD1}"/>
          </ac:picMkLst>
        </pc:picChg>
      </pc:sldChg>
      <pc:sldChg chg="addSp delSp modSp mod">
        <pc:chgData name="Karthik Kovuri" userId="830ea0d3c7e4a933" providerId="LiveId" clId="{010B2333-4E93-4261-914E-035151581954}" dt="2024-04-04T07:11:28.961" v="74" actId="26606"/>
        <pc:sldMkLst>
          <pc:docMk/>
          <pc:sldMk cId="3608063064" sldId="270"/>
        </pc:sldMkLst>
        <pc:spChg chg="mod">
          <ac:chgData name="Karthik Kovuri" userId="830ea0d3c7e4a933" providerId="LiveId" clId="{010B2333-4E93-4261-914E-035151581954}" dt="2024-04-04T07:11:28.961" v="74" actId="26606"/>
          <ac:spMkLst>
            <pc:docMk/>
            <pc:sldMk cId="3608063064" sldId="270"/>
            <ac:spMk id="2" creationId="{D454E083-6656-AAF9-EF88-77C34A484EBF}"/>
          </ac:spMkLst>
        </pc:spChg>
        <pc:spChg chg="mod ord">
          <ac:chgData name="Karthik Kovuri" userId="830ea0d3c7e4a933" providerId="LiveId" clId="{010B2333-4E93-4261-914E-035151581954}" dt="2024-04-04T07:11:28.961" v="74" actId="26606"/>
          <ac:spMkLst>
            <pc:docMk/>
            <pc:sldMk cId="3608063064" sldId="270"/>
            <ac:spMk id="3" creationId="{D0EEDC7E-730F-CDD3-3AE5-AD7569A08944}"/>
          </ac:spMkLst>
        </pc:spChg>
        <pc:spChg chg="del">
          <ac:chgData name="Karthik Kovuri" userId="830ea0d3c7e4a933" providerId="LiveId" clId="{010B2333-4E93-4261-914E-035151581954}" dt="2024-04-04T07:11:28.961" v="74" actId="26606"/>
          <ac:spMkLst>
            <pc:docMk/>
            <pc:sldMk cId="3608063064" sldId="270"/>
            <ac:spMk id="114" creationId="{EDDBB197-D710-4A4F-A9CA-FD2177498BE8}"/>
          </ac:spMkLst>
        </pc:spChg>
        <pc:spChg chg="del">
          <ac:chgData name="Karthik Kovuri" userId="830ea0d3c7e4a933" providerId="LiveId" clId="{010B2333-4E93-4261-914E-035151581954}" dt="2024-04-04T07:11:28.961" v="74" actId="26606"/>
          <ac:spMkLst>
            <pc:docMk/>
            <pc:sldMk cId="3608063064" sldId="270"/>
            <ac:spMk id="116" creationId="{975D1CFA-2CDB-4B64-BD9F-85744E8DA12F}"/>
          </ac:spMkLst>
        </pc:spChg>
        <pc:spChg chg="add">
          <ac:chgData name="Karthik Kovuri" userId="830ea0d3c7e4a933" providerId="LiveId" clId="{010B2333-4E93-4261-914E-035151581954}" dt="2024-04-04T07:11:28.961" v="74" actId="26606"/>
          <ac:spMkLst>
            <pc:docMk/>
            <pc:sldMk cId="3608063064" sldId="270"/>
            <ac:spMk id="127" creationId="{2EB492CD-616E-47F8-933B-5E2D952A0593}"/>
          </ac:spMkLst>
        </pc:spChg>
        <pc:spChg chg="add">
          <ac:chgData name="Karthik Kovuri" userId="830ea0d3c7e4a933" providerId="LiveId" clId="{010B2333-4E93-4261-914E-035151581954}" dt="2024-04-04T07:11:28.961" v="74" actId="26606"/>
          <ac:spMkLst>
            <pc:docMk/>
            <pc:sldMk cId="3608063064" sldId="270"/>
            <ac:spMk id="129" creationId="{59383CF9-23B5-4335-9B21-1791C4CF1C75}"/>
          </ac:spMkLst>
        </pc:spChg>
        <pc:spChg chg="add">
          <ac:chgData name="Karthik Kovuri" userId="830ea0d3c7e4a933" providerId="LiveId" clId="{010B2333-4E93-4261-914E-035151581954}" dt="2024-04-04T07:11:28.961" v="74" actId="26606"/>
          <ac:spMkLst>
            <pc:docMk/>
            <pc:sldMk cId="3608063064" sldId="270"/>
            <ac:spMk id="131" creationId="{0007FE00-9498-4706-B255-6437B0252C02}"/>
          </ac:spMkLst>
        </pc:spChg>
        <pc:grpChg chg="del">
          <ac:chgData name="Karthik Kovuri" userId="830ea0d3c7e4a933" providerId="LiveId" clId="{010B2333-4E93-4261-914E-035151581954}" dt="2024-04-04T07:11:28.961" v="74" actId="26606"/>
          <ac:grpSpMkLst>
            <pc:docMk/>
            <pc:sldMk cId="3608063064" sldId="270"/>
            <ac:grpSpMk id="118" creationId="{25EE5136-01F1-466C-962D-BA9B4C6757AA}"/>
          </ac:grpSpMkLst>
        </pc:grpChg>
        <pc:picChg chg="add mod">
          <ac:chgData name="Karthik Kovuri" userId="830ea0d3c7e4a933" providerId="LiveId" clId="{010B2333-4E93-4261-914E-035151581954}" dt="2024-04-04T07:11:28.961" v="74" actId="26606"/>
          <ac:picMkLst>
            <pc:docMk/>
            <pc:sldMk cId="3608063064" sldId="270"/>
            <ac:picMk id="5" creationId="{56DD5630-3CC0-E8BF-B9E7-7C529AB0951B}"/>
          </ac:picMkLst>
        </pc:picChg>
        <pc:picChg chg="del">
          <ac:chgData name="Karthik Kovuri" userId="830ea0d3c7e4a933" providerId="LiveId" clId="{010B2333-4E93-4261-914E-035151581954}" dt="2024-04-04T07:11:25.385" v="73" actId="478"/>
          <ac:picMkLst>
            <pc:docMk/>
            <pc:sldMk cId="3608063064" sldId="270"/>
            <ac:picMk id="6" creationId="{1617BB8C-BB6B-0CB5-2775-211B7E8ACAA4}"/>
          </ac:picMkLst>
        </pc:picChg>
      </pc:sldChg>
      <pc:sldChg chg="addSp delSp modSp mod">
        <pc:chgData name="Karthik Kovuri" userId="830ea0d3c7e4a933" providerId="LiveId" clId="{010B2333-4E93-4261-914E-035151581954}" dt="2024-04-04T07:18:14.034" v="100" actId="12100"/>
        <pc:sldMkLst>
          <pc:docMk/>
          <pc:sldMk cId="4143156402" sldId="271"/>
        </pc:sldMkLst>
        <pc:spChg chg="del mod">
          <ac:chgData name="Karthik Kovuri" userId="830ea0d3c7e4a933" providerId="LiveId" clId="{010B2333-4E93-4261-914E-035151581954}" dt="2024-04-04T07:14:44.959" v="90" actId="478"/>
          <ac:spMkLst>
            <pc:docMk/>
            <pc:sldMk cId="4143156402" sldId="271"/>
            <ac:spMk id="2" creationId="{D454E083-6656-AAF9-EF88-77C34A484EBF}"/>
          </ac:spMkLst>
        </pc:spChg>
        <pc:spChg chg="del mod ord">
          <ac:chgData name="Karthik Kovuri" userId="830ea0d3c7e4a933" providerId="LiveId" clId="{010B2333-4E93-4261-914E-035151581954}" dt="2024-04-04T07:14:52.171" v="91" actId="478"/>
          <ac:spMkLst>
            <pc:docMk/>
            <pc:sldMk cId="4143156402" sldId="271"/>
            <ac:spMk id="3" creationId="{D0EEDC7E-730F-CDD3-3AE5-AD7569A08944}"/>
          </ac:spMkLst>
        </pc:spChg>
        <pc:spChg chg="del">
          <ac:chgData name="Karthik Kovuri" userId="830ea0d3c7e4a933" providerId="LiveId" clId="{010B2333-4E93-4261-914E-035151581954}" dt="2024-04-04T07:08:27.575" v="36" actId="26606"/>
          <ac:spMkLst>
            <pc:docMk/>
            <pc:sldMk cId="4143156402" sldId="271"/>
            <ac:spMk id="140" creationId="{EDDBB197-D710-4A4F-A9CA-FD2177498BE8}"/>
          </ac:spMkLst>
        </pc:spChg>
        <pc:spChg chg="del">
          <ac:chgData name="Karthik Kovuri" userId="830ea0d3c7e4a933" providerId="LiveId" clId="{010B2333-4E93-4261-914E-035151581954}" dt="2024-04-04T07:08:27.575" v="36" actId="26606"/>
          <ac:spMkLst>
            <pc:docMk/>
            <pc:sldMk cId="4143156402" sldId="271"/>
            <ac:spMk id="142" creationId="{975D1CFA-2CDB-4B64-BD9F-85744E8DA12F}"/>
          </ac:spMkLst>
        </pc:spChg>
        <pc:spChg chg="add">
          <ac:chgData name="Karthik Kovuri" userId="830ea0d3c7e4a933" providerId="LiveId" clId="{010B2333-4E93-4261-914E-035151581954}" dt="2024-04-04T07:08:27.575" v="36" actId="26606"/>
          <ac:spMkLst>
            <pc:docMk/>
            <pc:sldMk cId="4143156402" sldId="271"/>
            <ac:spMk id="153" creationId="{2EB492CD-616E-47F8-933B-5E2D952A0593}"/>
          </ac:spMkLst>
        </pc:spChg>
        <pc:spChg chg="add">
          <ac:chgData name="Karthik Kovuri" userId="830ea0d3c7e4a933" providerId="LiveId" clId="{010B2333-4E93-4261-914E-035151581954}" dt="2024-04-04T07:08:27.575" v="36" actId="26606"/>
          <ac:spMkLst>
            <pc:docMk/>
            <pc:sldMk cId="4143156402" sldId="271"/>
            <ac:spMk id="155" creationId="{59383CF9-23B5-4335-9B21-1791C4CF1C75}"/>
          </ac:spMkLst>
        </pc:spChg>
        <pc:spChg chg="add">
          <ac:chgData name="Karthik Kovuri" userId="830ea0d3c7e4a933" providerId="LiveId" clId="{010B2333-4E93-4261-914E-035151581954}" dt="2024-04-04T07:08:27.575" v="36" actId="26606"/>
          <ac:spMkLst>
            <pc:docMk/>
            <pc:sldMk cId="4143156402" sldId="271"/>
            <ac:spMk id="157" creationId="{0007FE00-9498-4706-B255-6437B0252C02}"/>
          </ac:spMkLst>
        </pc:spChg>
        <pc:grpChg chg="del">
          <ac:chgData name="Karthik Kovuri" userId="830ea0d3c7e4a933" providerId="LiveId" clId="{010B2333-4E93-4261-914E-035151581954}" dt="2024-04-04T07:08:27.575" v="36" actId="26606"/>
          <ac:grpSpMkLst>
            <pc:docMk/>
            <pc:sldMk cId="4143156402" sldId="271"/>
            <ac:grpSpMk id="144" creationId="{25EE5136-01F1-466C-962D-BA9B4C6757AA}"/>
          </ac:grpSpMkLst>
        </pc:grpChg>
        <pc:graphicFrameChg chg="add mod modGraphic">
          <ac:chgData name="Karthik Kovuri" userId="830ea0d3c7e4a933" providerId="LiveId" clId="{010B2333-4E93-4261-914E-035151581954}" dt="2024-04-04T07:18:14.034" v="100" actId="12100"/>
          <ac:graphicFrameMkLst>
            <pc:docMk/>
            <pc:sldMk cId="4143156402" sldId="271"/>
            <ac:graphicFrameMk id="4" creationId="{8448FFB8-C292-2BDE-CC87-E87083206E82}"/>
          </ac:graphicFrameMkLst>
        </pc:graphicFrameChg>
        <pc:picChg chg="mod">
          <ac:chgData name="Karthik Kovuri" userId="830ea0d3c7e4a933" providerId="LiveId" clId="{010B2333-4E93-4261-914E-035151581954}" dt="2024-04-04T07:08:27.575" v="36" actId="26606"/>
          <ac:picMkLst>
            <pc:docMk/>
            <pc:sldMk cId="4143156402" sldId="271"/>
            <ac:picMk id="5" creationId="{38BAA4CA-74E5-35B2-1631-6147D504373C}"/>
          </ac:picMkLst>
        </pc:picChg>
        <pc:picChg chg="del">
          <ac:chgData name="Karthik Kovuri" userId="830ea0d3c7e4a933" providerId="LiveId" clId="{010B2333-4E93-4261-914E-035151581954}" dt="2024-04-04T07:08:24.160" v="35" actId="478"/>
          <ac:picMkLst>
            <pc:docMk/>
            <pc:sldMk cId="4143156402" sldId="271"/>
            <ac:picMk id="8" creationId="{BE88C9A8-2DA2-684F-8B9E-E4BF6BB76053}"/>
          </ac:picMkLst>
        </pc:picChg>
      </pc:sldChg>
      <pc:sldChg chg="addSp delSp modSp mod">
        <pc:chgData name="Karthik Kovuri" userId="830ea0d3c7e4a933" providerId="LiveId" clId="{010B2333-4E93-4261-914E-035151581954}" dt="2024-04-04T07:08:39.253" v="39" actId="26606"/>
        <pc:sldMkLst>
          <pc:docMk/>
          <pc:sldMk cId="4087760361" sldId="272"/>
        </pc:sldMkLst>
        <pc:spChg chg="mod">
          <ac:chgData name="Karthik Kovuri" userId="830ea0d3c7e4a933" providerId="LiveId" clId="{010B2333-4E93-4261-914E-035151581954}" dt="2024-04-04T07:08:39.253" v="39" actId="26606"/>
          <ac:spMkLst>
            <pc:docMk/>
            <pc:sldMk cId="4087760361" sldId="272"/>
            <ac:spMk id="2" creationId="{D454E083-6656-AAF9-EF88-77C34A484EBF}"/>
          </ac:spMkLst>
        </pc:spChg>
        <pc:spChg chg="mod ord">
          <ac:chgData name="Karthik Kovuri" userId="830ea0d3c7e4a933" providerId="LiveId" clId="{010B2333-4E93-4261-914E-035151581954}" dt="2024-04-04T07:08:39.253" v="39" actId="26606"/>
          <ac:spMkLst>
            <pc:docMk/>
            <pc:sldMk cId="4087760361" sldId="272"/>
            <ac:spMk id="3" creationId="{D0EEDC7E-730F-CDD3-3AE5-AD7569A08944}"/>
          </ac:spMkLst>
        </pc:spChg>
        <pc:spChg chg="del">
          <ac:chgData name="Karthik Kovuri" userId="830ea0d3c7e4a933" providerId="LiveId" clId="{010B2333-4E93-4261-914E-035151581954}" dt="2024-04-04T07:08:39.253" v="39" actId="26606"/>
          <ac:spMkLst>
            <pc:docMk/>
            <pc:sldMk cId="4087760361" sldId="272"/>
            <ac:spMk id="153" creationId="{EDDBB197-D710-4A4F-A9CA-FD2177498BE8}"/>
          </ac:spMkLst>
        </pc:spChg>
        <pc:spChg chg="del">
          <ac:chgData name="Karthik Kovuri" userId="830ea0d3c7e4a933" providerId="LiveId" clId="{010B2333-4E93-4261-914E-035151581954}" dt="2024-04-04T07:08:39.253" v="39" actId="26606"/>
          <ac:spMkLst>
            <pc:docMk/>
            <pc:sldMk cId="4087760361" sldId="272"/>
            <ac:spMk id="155" creationId="{975D1CFA-2CDB-4B64-BD9F-85744E8DA12F}"/>
          </ac:spMkLst>
        </pc:spChg>
        <pc:spChg chg="add">
          <ac:chgData name="Karthik Kovuri" userId="830ea0d3c7e4a933" providerId="LiveId" clId="{010B2333-4E93-4261-914E-035151581954}" dt="2024-04-04T07:08:39.253" v="39" actId="26606"/>
          <ac:spMkLst>
            <pc:docMk/>
            <pc:sldMk cId="4087760361" sldId="272"/>
            <ac:spMk id="166" creationId="{2EB492CD-616E-47F8-933B-5E2D952A0593}"/>
          </ac:spMkLst>
        </pc:spChg>
        <pc:spChg chg="add">
          <ac:chgData name="Karthik Kovuri" userId="830ea0d3c7e4a933" providerId="LiveId" clId="{010B2333-4E93-4261-914E-035151581954}" dt="2024-04-04T07:08:39.253" v="39" actId="26606"/>
          <ac:spMkLst>
            <pc:docMk/>
            <pc:sldMk cId="4087760361" sldId="272"/>
            <ac:spMk id="168" creationId="{59383CF9-23B5-4335-9B21-1791C4CF1C75}"/>
          </ac:spMkLst>
        </pc:spChg>
        <pc:spChg chg="add">
          <ac:chgData name="Karthik Kovuri" userId="830ea0d3c7e4a933" providerId="LiveId" clId="{010B2333-4E93-4261-914E-035151581954}" dt="2024-04-04T07:08:39.253" v="39" actId="26606"/>
          <ac:spMkLst>
            <pc:docMk/>
            <pc:sldMk cId="4087760361" sldId="272"/>
            <ac:spMk id="170" creationId="{0007FE00-9498-4706-B255-6437B0252C02}"/>
          </ac:spMkLst>
        </pc:spChg>
        <pc:grpChg chg="del">
          <ac:chgData name="Karthik Kovuri" userId="830ea0d3c7e4a933" providerId="LiveId" clId="{010B2333-4E93-4261-914E-035151581954}" dt="2024-04-04T07:08:39.253" v="39" actId="26606"/>
          <ac:grpSpMkLst>
            <pc:docMk/>
            <pc:sldMk cId="4087760361" sldId="272"/>
            <ac:grpSpMk id="157" creationId="{25EE5136-01F1-466C-962D-BA9B4C6757AA}"/>
          </ac:grpSpMkLst>
        </pc:grpChg>
        <pc:picChg chg="del">
          <ac:chgData name="Karthik Kovuri" userId="830ea0d3c7e4a933" providerId="LiveId" clId="{010B2333-4E93-4261-914E-035151581954}" dt="2024-04-04T07:08:37.259" v="38" actId="478"/>
          <ac:picMkLst>
            <pc:docMk/>
            <pc:sldMk cId="4087760361" sldId="272"/>
            <ac:picMk id="5" creationId="{67E163C9-B105-4D04-A00F-9037993F6A66}"/>
          </ac:picMkLst>
        </pc:picChg>
        <pc:picChg chg="mod">
          <ac:chgData name="Karthik Kovuri" userId="830ea0d3c7e4a933" providerId="LiveId" clId="{010B2333-4E93-4261-914E-035151581954}" dt="2024-04-04T07:08:39.253" v="39" actId="26606"/>
          <ac:picMkLst>
            <pc:docMk/>
            <pc:sldMk cId="4087760361" sldId="272"/>
            <ac:picMk id="8" creationId="{B31C8CC6-FB93-83FC-94D0-D987748EF7F6}"/>
          </ac:picMkLst>
        </pc:picChg>
      </pc:sldChg>
      <pc:sldChg chg="addSp delSp modSp mod">
        <pc:chgData name="Karthik Kovuri" userId="830ea0d3c7e4a933" providerId="LiveId" clId="{010B2333-4E93-4261-914E-035151581954}" dt="2024-04-04T07:08:51.099" v="42" actId="26606"/>
        <pc:sldMkLst>
          <pc:docMk/>
          <pc:sldMk cId="3188841943" sldId="273"/>
        </pc:sldMkLst>
        <pc:spChg chg="mod">
          <ac:chgData name="Karthik Kovuri" userId="830ea0d3c7e4a933" providerId="LiveId" clId="{010B2333-4E93-4261-914E-035151581954}" dt="2024-04-04T07:08:51.099" v="42" actId="26606"/>
          <ac:spMkLst>
            <pc:docMk/>
            <pc:sldMk cId="3188841943" sldId="273"/>
            <ac:spMk id="2" creationId="{D454E083-6656-AAF9-EF88-77C34A484EBF}"/>
          </ac:spMkLst>
        </pc:spChg>
        <pc:spChg chg="mod ord">
          <ac:chgData name="Karthik Kovuri" userId="830ea0d3c7e4a933" providerId="LiveId" clId="{010B2333-4E93-4261-914E-035151581954}" dt="2024-04-04T07:08:51.099" v="42" actId="26606"/>
          <ac:spMkLst>
            <pc:docMk/>
            <pc:sldMk cId="3188841943" sldId="273"/>
            <ac:spMk id="3" creationId="{D0EEDC7E-730F-CDD3-3AE5-AD7569A08944}"/>
          </ac:spMkLst>
        </pc:spChg>
        <pc:spChg chg="del">
          <ac:chgData name="Karthik Kovuri" userId="830ea0d3c7e4a933" providerId="LiveId" clId="{010B2333-4E93-4261-914E-035151581954}" dt="2024-04-04T07:08:51.099" v="42" actId="26606"/>
          <ac:spMkLst>
            <pc:docMk/>
            <pc:sldMk cId="3188841943" sldId="273"/>
            <ac:spMk id="153" creationId="{EDDBB197-D710-4A4F-A9CA-FD2177498BE8}"/>
          </ac:spMkLst>
        </pc:spChg>
        <pc:spChg chg="del">
          <ac:chgData name="Karthik Kovuri" userId="830ea0d3c7e4a933" providerId="LiveId" clId="{010B2333-4E93-4261-914E-035151581954}" dt="2024-04-04T07:08:51.099" v="42" actId="26606"/>
          <ac:spMkLst>
            <pc:docMk/>
            <pc:sldMk cId="3188841943" sldId="273"/>
            <ac:spMk id="155" creationId="{975D1CFA-2CDB-4B64-BD9F-85744E8DA12F}"/>
          </ac:spMkLst>
        </pc:spChg>
        <pc:spChg chg="add">
          <ac:chgData name="Karthik Kovuri" userId="830ea0d3c7e4a933" providerId="LiveId" clId="{010B2333-4E93-4261-914E-035151581954}" dt="2024-04-04T07:08:51.099" v="42" actId="26606"/>
          <ac:spMkLst>
            <pc:docMk/>
            <pc:sldMk cId="3188841943" sldId="273"/>
            <ac:spMk id="166" creationId="{2EB492CD-616E-47F8-933B-5E2D952A0593}"/>
          </ac:spMkLst>
        </pc:spChg>
        <pc:spChg chg="add">
          <ac:chgData name="Karthik Kovuri" userId="830ea0d3c7e4a933" providerId="LiveId" clId="{010B2333-4E93-4261-914E-035151581954}" dt="2024-04-04T07:08:51.099" v="42" actId="26606"/>
          <ac:spMkLst>
            <pc:docMk/>
            <pc:sldMk cId="3188841943" sldId="273"/>
            <ac:spMk id="168" creationId="{59383CF9-23B5-4335-9B21-1791C4CF1C75}"/>
          </ac:spMkLst>
        </pc:spChg>
        <pc:spChg chg="add">
          <ac:chgData name="Karthik Kovuri" userId="830ea0d3c7e4a933" providerId="LiveId" clId="{010B2333-4E93-4261-914E-035151581954}" dt="2024-04-04T07:08:51.099" v="42" actId="26606"/>
          <ac:spMkLst>
            <pc:docMk/>
            <pc:sldMk cId="3188841943" sldId="273"/>
            <ac:spMk id="170" creationId="{0007FE00-9498-4706-B255-6437B0252C02}"/>
          </ac:spMkLst>
        </pc:spChg>
        <pc:grpChg chg="del">
          <ac:chgData name="Karthik Kovuri" userId="830ea0d3c7e4a933" providerId="LiveId" clId="{010B2333-4E93-4261-914E-035151581954}" dt="2024-04-04T07:08:51.099" v="42" actId="26606"/>
          <ac:grpSpMkLst>
            <pc:docMk/>
            <pc:sldMk cId="3188841943" sldId="273"/>
            <ac:grpSpMk id="157" creationId="{25EE5136-01F1-466C-962D-BA9B4C6757AA}"/>
          </ac:grpSpMkLst>
        </pc:grpChg>
        <pc:picChg chg="del">
          <ac:chgData name="Karthik Kovuri" userId="830ea0d3c7e4a933" providerId="LiveId" clId="{010B2333-4E93-4261-914E-035151581954}" dt="2024-04-04T07:08:49.047" v="41" actId="478"/>
          <ac:picMkLst>
            <pc:docMk/>
            <pc:sldMk cId="3188841943" sldId="273"/>
            <ac:picMk id="5" creationId="{67E163C9-B105-4D04-A00F-9037993F6A66}"/>
          </ac:picMkLst>
        </pc:picChg>
        <pc:picChg chg="mod">
          <ac:chgData name="Karthik Kovuri" userId="830ea0d3c7e4a933" providerId="LiveId" clId="{010B2333-4E93-4261-914E-035151581954}" dt="2024-04-04T07:08:51.099" v="42" actId="26606"/>
          <ac:picMkLst>
            <pc:docMk/>
            <pc:sldMk cId="3188841943" sldId="273"/>
            <ac:picMk id="6" creationId="{3DB7BBEB-D480-D436-064C-AC220F8257E5}"/>
          </ac:picMkLst>
        </pc:picChg>
      </pc:sldChg>
      <pc:sldChg chg="addSp delSp modSp new mod modMedia setBg addAnim delAnim">
        <pc:chgData name="Karthik Kovuri" userId="830ea0d3c7e4a933" providerId="LiveId" clId="{010B2333-4E93-4261-914E-035151581954}" dt="2024-04-04T07:09:23.356" v="71"/>
        <pc:sldMkLst>
          <pc:docMk/>
          <pc:sldMk cId="3540583830" sldId="274"/>
        </pc:sldMkLst>
        <pc:spChg chg="mod">
          <ac:chgData name="Karthik Kovuri" userId="830ea0d3c7e4a933" providerId="LiveId" clId="{010B2333-4E93-4261-914E-035151581954}" dt="2024-04-04T07:09:23.356" v="69" actId="26606"/>
          <ac:spMkLst>
            <pc:docMk/>
            <pc:sldMk cId="3540583830" sldId="274"/>
            <ac:spMk id="2" creationId="{1DE3A3CD-F675-2F21-6C76-6ED704DCEE43}"/>
          </ac:spMkLst>
        </pc:spChg>
        <pc:spChg chg="add del">
          <ac:chgData name="Karthik Kovuri" userId="830ea0d3c7e4a933" providerId="LiveId" clId="{010B2333-4E93-4261-914E-035151581954}" dt="2024-04-04T07:09:23.331" v="68" actId="26606"/>
          <ac:spMkLst>
            <pc:docMk/>
            <pc:sldMk cId="3540583830" sldId="274"/>
            <ac:spMk id="8" creationId="{E0AE394F-AFF1-4485-AF1F-7387A2F041AA}"/>
          </ac:spMkLst>
        </pc:spChg>
        <pc:spChg chg="add">
          <ac:chgData name="Karthik Kovuri" userId="830ea0d3c7e4a933" providerId="LiveId" clId="{010B2333-4E93-4261-914E-035151581954}" dt="2024-04-04T07:09:23.356" v="69" actId="26606"/>
          <ac:spMkLst>
            <pc:docMk/>
            <pc:sldMk cId="3540583830" sldId="274"/>
            <ac:spMk id="9" creationId="{A3363022-C969-41E9-8EB2-E4C94908C1FA}"/>
          </ac:spMkLst>
        </pc:spChg>
        <pc:spChg chg="add del">
          <ac:chgData name="Karthik Kovuri" userId="830ea0d3c7e4a933" providerId="LiveId" clId="{010B2333-4E93-4261-914E-035151581954}" dt="2024-04-04T07:09:23.331" v="68" actId="26606"/>
          <ac:spMkLst>
            <pc:docMk/>
            <pc:sldMk cId="3540583830" sldId="274"/>
            <ac:spMk id="10" creationId="{5683D043-25BB-4AC9-8130-641179672614}"/>
          </ac:spMkLst>
        </pc:spChg>
        <pc:spChg chg="add">
          <ac:chgData name="Karthik Kovuri" userId="830ea0d3c7e4a933" providerId="LiveId" clId="{010B2333-4E93-4261-914E-035151581954}" dt="2024-04-04T07:09:23.356" v="69" actId="26606"/>
          <ac:spMkLst>
            <pc:docMk/>
            <pc:sldMk cId="3540583830" sldId="274"/>
            <ac:spMk id="11" creationId="{8D1AD6B3-BE88-4CEB-BA17-790657CC4729}"/>
          </ac:spMkLst>
        </pc:spChg>
        <pc:spChg chg="add del">
          <ac:chgData name="Karthik Kovuri" userId="830ea0d3c7e4a933" providerId="LiveId" clId="{010B2333-4E93-4261-914E-035151581954}" dt="2024-04-04T07:09:23.331" v="68" actId="26606"/>
          <ac:spMkLst>
            <pc:docMk/>
            <pc:sldMk cId="3540583830" sldId="274"/>
            <ac:spMk id="12" creationId="{AA61CCAC-6875-474C-8E9E-F57ABF078C2B}"/>
          </ac:spMkLst>
        </pc:spChg>
        <pc:grpChg chg="add">
          <ac:chgData name="Karthik Kovuri" userId="830ea0d3c7e4a933" providerId="LiveId" clId="{010B2333-4E93-4261-914E-035151581954}" dt="2024-04-04T07:09:23.356" v="69" actId="26606"/>
          <ac:grpSpMkLst>
            <pc:docMk/>
            <pc:sldMk cId="3540583830" sldId="274"/>
            <ac:grpSpMk id="13" creationId="{89D1390B-7E13-4B4F-9CB2-391063412E54}"/>
          </ac:grpSpMkLst>
        </pc:grpChg>
        <pc:picChg chg="add del mod">
          <ac:chgData name="Karthik Kovuri" userId="830ea0d3c7e4a933" providerId="LiveId" clId="{010B2333-4E93-4261-914E-035151581954}" dt="2024-04-04T07:09:23.331" v="68" actId="26606"/>
          <ac:picMkLst>
            <pc:docMk/>
            <pc:sldMk cId="3540583830" sldId="274"/>
            <ac:picMk id="4" creationId="{5F30682C-4CF9-2AEB-E7FE-23C9D02F4C1E}"/>
          </ac:picMkLst>
        </pc:picChg>
        <pc:picChg chg="add">
          <ac:chgData name="Karthik Kovuri" userId="830ea0d3c7e4a933" providerId="LiveId" clId="{010B2333-4E93-4261-914E-035151581954}" dt="2024-04-04T07:09:23.356" v="69" actId="26606"/>
          <ac:picMkLst>
            <pc:docMk/>
            <pc:sldMk cId="3540583830" sldId="274"/>
            <ac:picMk id="6" creationId="{F4F921A8-4C16-7D56-0F9D-9ED7EAAD84F9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59B9C0-DD2F-4C56-9EC0-F590C1867E5C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517153-46D9-43C6-ABAC-3CE6B23891E8}">
      <dgm:prSet phldrT="[Text]"/>
      <dgm:spPr/>
      <dgm:t>
        <a:bodyPr/>
        <a:lstStyle/>
        <a:p>
          <a:r>
            <a:rPr lang="en-US" dirty="0"/>
            <a:t>Marketing Plan</a:t>
          </a:r>
        </a:p>
      </dgm:t>
    </dgm:pt>
    <dgm:pt modelId="{D2373067-A301-4545-8FD6-3C61008A91E9}" type="parTrans" cxnId="{3D2E894D-E198-41BA-815F-BDD3C96FAD3E}">
      <dgm:prSet/>
      <dgm:spPr/>
      <dgm:t>
        <a:bodyPr/>
        <a:lstStyle/>
        <a:p>
          <a:endParaRPr lang="en-US"/>
        </a:p>
      </dgm:t>
    </dgm:pt>
    <dgm:pt modelId="{4DC47372-D8AA-473C-AA8C-3D4C9A024D7B}" type="sibTrans" cxnId="{3D2E894D-E198-41BA-815F-BDD3C96FAD3E}">
      <dgm:prSet/>
      <dgm:spPr/>
      <dgm:t>
        <a:bodyPr/>
        <a:lstStyle/>
        <a:p>
          <a:endParaRPr lang="en-US"/>
        </a:p>
      </dgm:t>
    </dgm:pt>
    <dgm:pt modelId="{357A5E76-17F9-4AED-A7D6-51C1AA185DA6}">
      <dgm:prSet phldrT="[Text]"/>
      <dgm:spPr/>
      <dgm:t>
        <a:bodyPr/>
        <a:lstStyle/>
        <a:p>
          <a:r>
            <a:rPr lang="en-US" dirty="0"/>
            <a:t>Target Audiences: Age, categories, limited audience. </a:t>
          </a:r>
        </a:p>
      </dgm:t>
    </dgm:pt>
    <dgm:pt modelId="{AE91E1B4-BC97-4976-B667-1E526EAAE549}" type="parTrans" cxnId="{159507CC-E7D8-44E2-B219-63BF0343BEE2}">
      <dgm:prSet/>
      <dgm:spPr/>
      <dgm:t>
        <a:bodyPr/>
        <a:lstStyle/>
        <a:p>
          <a:endParaRPr lang="en-US"/>
        </a:p>
      </dgm:t>
    </dgm:pt>
    <dgm:pt modelId="{B6628D8E-2B35-4F52-A8F1-D6A503C7292F}" type="sibTrans" cxnId="{159507CC-E7D8-44E2-B219-63BF0343BEE2}">
      <dgm:prSet/>
      <dgm:spPr/>
      <dgm:t>
        <a:bodyPr/>
        <a:lstStyle/>
        <a:p>
          <a:endParaRPr lang="en-US"/>
        </a:p>
      </dgm:t>
    </dgm:pt>
    <dgm:pt modelId="{73808FAA-05C4-4FCF-9C0F-C57A4A008DBA}">
      <dgm:prSet phldrT="[Text]"/>
      <dgm:spPr/>
      <dgm:t>
        <a:bodyPr/>
        <a:lstStyle/>
        <a:p>
          <a:r>
            <a:rPr lang="en-US" dirty="0"/>
            <a:t>Channels: Websites, blogs, public relations, social media, digital marketing, branding, and events. </a:t>
          </a:r>
        </a:p>
      </dgm:t>
    </dgm:pt>
    <dgm:pt modelId="{2CD02BFC-1D4D-47CE-9C83-9DE78AB40946}" type="parTrans" cxnId="{1194C7DC-0C74-4353-9841-9566FA66A52C}">
      <dgm:prSet/>
      <dgm:spPr/>
      <dgm:t>
        <a:bodyPr/>
        <a:lstStyle/>
        <a:p>
          <a:endParaRPr lang="en-US"/>
        </a:p>
      </dgm:t>
    </dgm:pt>
    <dgm:pt modelId="{B8408E48-D9A0-4BE5-811F-31A41A00B69A}" type="sibTrans" cxnId="{1194C7DC-0C74-4353-9841-9566FA66A52C}">
      <dgm:prSet/>
      <dgm:spPr/>
      <dgm:t>
        <a:bodyPr/>
        <a:lstStyle/>
        <a:p>
          <a:endParaRPr lang="en-US"/>
        </a:p>
      </dgm:t>
    </dgm:pt>
    <dgm:pt modelId="{AD29B048-BF03-4949-9C18-8390CC632B0D}">
      <dgm:prSet phldrT="[Text]"/>
      <dgm:spPr/>
      <dgm:t>
        <a:bodyPr/>
        <a:lstStyle/>
        <a:p>
          <a:r>
            <a:rPr lang="en-US" dirty="0"/>
            <a:t>Content Calendar: Marketing schedule.</a:t>
          </a:r>
        </a:p>
      </dgm:t>
    </dgm:pt>
    <dgm:pt modelId="{032C4FD8-7EEE-4F95-824C-3CE421E4E8CC}" type="parTrans" cxnId="{CE3F128E-E34D-411A-858E-1ECE70CECB39}">
      <dgm:prSet/>
      <dgm:spPr/>
      <dgm:t>
        <a:bodyPr/>
        <a:lstStyle/>
        <a:p>
          <a:endParaRPr lang="en-US"/>
        </a:p>
      </dgm:t>
    </dgm:pt>
    <dgm:pt modelId="{3533B24C-3B14-405E-BCB8-2764E99C5ED5}" type="sibTrans" cxnId="{CE3F128E-E34D-411A-858E-1ECE70CECB39}">
      <dgm:prSet/>
      <dgm:spPr/>
      <dgm:t>
        <a:bodyPr/>
        <a:lstStyle/>
        <a:p>
          <a:endParaRPr lang="en-US"/>
        </a:p>
      </dgm:t>
    </dgm:pt>
    <dgm:pt modelId="{ABFDBD39-5DA9-4C0D-82B8-B7DFA08AA3D0}" type="pres">
      <dgm:prSet presAssocID="{4759B9C0-DD2F-4C56-9EC0-F590C1867E5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5AA8547-1ED3-48D6-AC10-BA8F618074FA}" type="pres">
      <dgm:prSet presAssocID="{47517153-46D9-43C6-ABAC-3CE6B23891E8}" presName="centerShape" presStyleLbl="node0" presStyleIdx="0" presStyleCnt="1"/>
      <dgm:spPr/>
    </dgm:pt>
    <dgm:pt modelId="{20826453-CE29-4514-80E8-EE7D44C62807}" type="pres">
      <dgm:prSet presAssocID="{AE91E1B4-BC97-4976-B667-1E526EAAE549}" presName="parTrans" presStyleLbl="sibTrans2D1" presStyleIdx="0" presStyleCnt="3"/>
      <dgm:spPr/>
    </dgm:pt>
    <dgm:pt modelId="{CD7E2051-45ED-453E-8CE8-7E811A467840}" type="pres">
      <dgm:prSet presAssocID="{AE91E1B4-BC97-4976-B667-1E526EAAE549}" presName="connectorText" presStyleLbl="sibTrans2D1" presStyleIdx="0" presStyleCnt="3"/>
      <dgm:spPr/>
    </dgm:pt>
    <dgm:pt modelId="{49CF1FF7-67C3-437A-93A2-5E3C23BAF43C}" type="pres">
      <dgm:prSet presAssocID="{357A5E76-17F9-4AED-A7D6-51C1AA185DA6}" presName="node" presStyleLbl="node1" presStyleIdx="0" presStyleCnt="3">
        <dgm:presLayoutVars>
          <dgm:bulletEnabled val="1"/>
        </dgm:presLayoutVars>
      </dgm:prSet>
      <dgm:spPr/>
    </dgm:pt>
    <dgm:pt modelId="{5B69BED7-465B-4B73-921D-7971BD4BCCD1}" type="pres">
      <dgm:prSet presAssocID="{2CD02BFC-1D4D-47CE-9C83-9DE78AB40946}" presName="parTrans" presStyleLbl="sibTrans2D1" presStyleIdx="1" presStyleCnt="3"/>
      <dgm:spPr/>
    </dgm:pt>
    <dgm:pt modelId="{42B7617F-B66C-4828-BA63-D6E592E99E8D}" type="pres">
      <dgm:prSet presAssocID="{2CD02BFC-1D4D-47CE-9C83-9DE78AB40946}" presName="connectorText" presStyleLbl="sibTrans2D1" presStyleIdx="1" presStyleCnt="3"/>
      <dgm:spPr/>
    </dgm:pt>
    <dgm:pt modelId="{20CD8F5B-A1F3-42E5-AF7D-E6C279A70718}" type="pres">
      <dgm:prSet presAssocID="{73808FAA-05C4-4FCF-9C0F-C57A4A008DBA}" presName="node" presStyleLbl="node1" presStyleIdx="1" presStyleCnt="3">
        <dgm:presLayoutVars>
          <dgm:bulletEnabled val="1"/>
        </dgm:presLayoutVars>
      </dgm:prSet>
      <dgm:spPr/>
    </dgm:pt>
    <dgm:pt modelId="{1E7E0488-E704-4591-A166-1BB58911735C}" type="pres">
      <dgm:prSet presAssocID="{032C4FD8-7EEE-4F95-824C-3CE421E4E8CC}" presName="parTrans" presStyleLbl="sibTrans2D1" presStyleIdx="2" presStyleCnt="3"/>
      <dgm:spPr/>
    </dgm:pt>
    <dgm:pt modelId="{D5D2C351-201B-4004-851A-7A2DB09C8FB0}" type="pres">
      <dgm:prSet presAssocID="{032C4FD8-7EEE-4F95-824C-3CE421E4E8CC}" presName="connectorText" presStyleLbl="sibTrans2D1" presStyleIdx="2" presStyleCnt="3"/>
      <dgm:spPr/>
    </dgm:pt>
    <dgm:pt modelId="{E1390356-DE15-4FC3-9744-AB9F8A4FC035}" type="pres">
      <dgm:prSet presAssocID="{AD29B048-BF03-4949-9C18-8390CC632B0D}" presName="node" presStyleLbl="node1" presStyleIdx="2" presStyleCnt="3">
        <dgm:presLayoutVars>
          <dgm:bulletEnabled val="1"/>
        </dgm:presLayoutVars>
      </dgm:prSet>
      <dgm:spPr/>
    </dgm:pt>
  </dgm:ptLst>
  <dgm:cxnLst>
    <dgm:cxn modelId="{E1FF6809-ED50-414E-A4DF-09FCE8D3AEDC}" type="presOf" srcId="{73808FAA-05C4-4FCF-9C0F-C57A4A008DBA}" destId="{20CD8F5B-A1F3-42E5-AF7D-E6C279A70718}" srcOrd="0" destOrd="0" presId="urn:microsoft.com/office/officeart/2005/8/layout/radial5"/>
    <dgm:cxn modelId="{6835570A-B000-486B-9D14-388B5DF59419}" type="presOf" srcId="{2CD02BFC-1D4D-47CE-9C83-9DE78AB40946}" destId="{42B7617F-B66C-4828-BA63-D6E592E99E8D}" srcOrd="1" destOrd="0" presId="urn:microsoft.com/office/officeart/2005/8/layout/radial5"/>
    <dgm:cxn modelId="{78184513-6474-47FA-9368-9EF1923B3770}" type="presOf" srcId="{AE91E1B4-BC97-4976-B667-1E526EAAE549}" destId="{20826453-CE29-4514-80E8-EE7D44C62807}" srcOrd="0" destOrd="0" presId="urn:microsoft.com/office/officeart/2005/8/layout/radial5"/>
    <dgm:cxn modelId="{C8AA023A-C64F-4725-BD9D-D83A53080ADF}" type="presOf" srcId="{032C4FD8-7EEE-4F95-824C-3CE421E4E8CC}" destId="{1E7E0488-E704-4591-A166-1BB58911735C}" srcOrd="0" destOrd="0" presId="urn:microsoft.com/office/officeart/2005/8/layout/radial5"/>
    <dgm:cxn modelId="{872BC743-D136-497C-9398-241707440700}" type="presOf" srcId="{4759B9C0-DD2F-4C56-9EC0-F590C1867E5C}" destId="{ABFDBD39-5DA9-4C0D-82B8-B7DFA08AA3D0}" srcOrd="0" destOrd="0" presId="urn:microsoft.com/office/officeart/2005/8/layout/radial5"/>
    <dgm:cxn modelId="{3D2E894D-E198-41BA-815F-BDD3C96FAD3E}" srcId="{4759B9C0-DD2F-4C56-9EC0-F590C1867E5C}" destId="{47517153-46D9-43C6-ABAC-3CE6B23891E8}" srcOrd="0" destOrd="0" parTransId="{D2373067-A301-4545-8FD6-3C61008A91E9}" sibTransId="{4DC47372-D8AA-473C-AA8C-3D4C9A024D7B}"/>
    <dgm:cxn modelId="{244C2D77-669A-4ABD-AFDB-0491A059B840}" type="presOf" srcId="{2CD02BFC-1D4D-47CE-9C83-9DE78AB40946}" destId="{5B69BED7-465B-4B73-921D-7971BD4BCCD1}" srcOrd="0" destOrd="0" presId="urn:microsoft.com/office/officeart/2005/8/layout/radial5"/>
    <dgm:cxn modelId="{CE3F128E-E34D-411A-858E-1ECE70CECB39}" srcId="{47517153-46D9-43C6-ABAC-3CE6B23891E8}" destId="{AD29B048-BF03-4949-9C18-8390CC632B0D}" srcOrd="2" destOrd="0" parTransId="{032C4FD8-7EEE-4F95-824C-3CE421E4E8CC}" sibTransId="{3533B24C-3B14-405E-BCB8-2764E99C5ED5}"/>
    <dgm:cxn modelId="{F83E5295-BC06-45CC-9E5F-B1BA747E9B35}" type="presOf" srcId="{032C4FD8-7EEE-4F95-824C-3CE421E4E8CC}" destId="{D5D2C351-201B-4004-851A-7A2DB09C8FB0}" srcOrd="1" destOrd="0" presId="urn:microsoft.com/office/officeart/2005/8/layout/radial5"/>
    <dgm:cxn modelId="{2C1FFABE-4929-452B-AE89-D1583349DE42}" type="presOf" srcId="{AD29B048-BF03-4949-9C18-8390CC632B0D}" destId="{E1390356-DE15-4FC3-9744-AB9F8A4FC035}" srcOrd="0" destOrd="0" presId="urn:microsoft.com/office/officeart/2005/8/layout/radial5"/>
    <dgm:cxn modelId="{159507CC-E7D8-44E2-B219-63BF0343BEE2}" srcId="{47517153-46D9-43C6-ABAC-3CE6B23891E8}" destId="{357A5E76-17F9-4AED-A7D6-51C1AA185DA6}" srcOrd="0" destOrd="0" parTransId="{AE91E1B4-BC97-4976-B667-1E526EAAE549}" sibTransId="{B6628D8E-2B35-4F52-A8F1-D6A503C7292F}"/>
    <dgm:cxn modelId="{1194C7DC-0C74-4353-9841-9566FA66A52C}" srcId="{47517153-46D9-43C6-ABAC-3CE6B23891E8}" destId="{73808FAA-05C4-4FCF-9C0F-C57A4A008DBA}" srcOrd="1" destOrd="0" parTransId="{2CD02BFC-1D4D-47CE-9C83-9DE78AB40946}" sibTransId="{B8408E48-D9A0-4BE5-811F-31A41A00B69A}"/>
    <dgm:cxn modelId="{39D5EEE2-DC12-4F5B-B562-453B30ECD831}" type="presOf" srcId="{47517153-46D9-43C6-ABAC-3CE6B23891E8}" destId="{A5AA8547-1ED3-48D6-AC10-BA8F618074FA}" srcOrd="0" destOrd="0" presId="urn:microsoft.com/office/officeart/2005/8/layout/radial5"/>
    <dgm:cxn modelId="{CC0E09E6-84F6-4A78-87B5-56C8C65541A0}" type="presOf" srcId="{357A5E76-17F9-4AED-A7D6-51C1AA185DA6}" destId="{49CF1FF7-67C3-437A-93A2-5E3C23BAF43C}" srcOrd="0" destOrd="0" presId="urn:microsoft.com/office/officeart/2005/8/layout/radial5"/>
    <dgm:cxn modelId="{3F2725F0-2EA6-4A99-BDE9-18217F0E6449}" type="presOf" srcId="{AE91E1B4-BC97-4976-B667-1E526EAAE549}" destId="{CD7E2051-45ED-453E-8CE8-7E811A467840}" srcOrd="1" destOrd="0" presId="urn:microsoft.com/office/officeart/2005/8/layout/radial5"/>
    <dgm:cxn modelId="{E08C19C0-A912-4A41-9692-0D18A85C4E7D}" type="presParOf" srcId="{ABFDBD39-5DA9-4C0D-82B8-B7DFA08AA3D0}" destId="{A5AA8547-1ED3-48D6-AC10-BA8F618074FA}" srcOrd="0" destOrd="0" presId="urn:microsoft.com/office/officeart/2005/8/layout/radial5"/>
    <dgm:cxn modelId="{D177D180-A2C4-4D5B-A426-3054D94E770D}" type="presParOf" srcId="{ABFDBD39-5DA9-4C0D-82B8-B7DFA08AA3D0}" destId="{20826453-CE29-4514-80E8-EE7D44C62807}" srcOrd="1" destOrd="0" presId="urn:microsoft.com/office/officeart/2005/8/layout/radial5"/>
    <dgm:cxn modelId="{D5C21C44-AD68-4116-B00A-FE01A2CB8C5E}" type="presParOf" srcId="{20826453-CE29-4514-80E8-EE7D44C62807}" destId="{CD7E2051-45ED-453E-8CE8-7E811A467840}" srcOrd="0" destOrd="0" presId="urn:microsoft.com/office/officeart/2005/8/layout/radial5"/>
    <dgm:cxn modelId="{2E028CE4-30F7-4D72-91FB-00A782F15407}" type="presParOf" srcId="{ABFDBD39-5DA9-4C0D-82B8-B7DFA08AA3D0}" destId="{49CF1FF7-67C3-437A-93A2-5E3C23BAF43C}" srcOrd="2" destOrd="0" presId="urn:microsoft.com/office/officeart/2005/8/layout/radial5"/>
    <dgm:cxn modelId="{4EDEC8C6-56A3-4D72-8863-A622FF71A5D1}" type="presParOf" srcId="{ABFDBD39-5DA9-4C0D-82B8-B7DFA08AA3D0}" destId="{5B69BED7-465B-4B73-921D-7971BD4BCCD1}" srcOrd="3" destOrd="0" presId="urn:microsoft.com/office/officeart/2005/8/layout/radial5"/>
    <dgm:cxn modelId="{9D2E1190-BD40-4051-B832-172FD0516CEF}" type="presParOf" srcId="{5B69BED7-465B-4B73-921D-7971BD4BCCD1}" destId="{42B7617F-B66C-4828-BA63-D6E592E99E8D}" srcOrd="0" destOrd="0" presId="urn:microsoft.com/office/officeart/2005/8/layout/radial5"/>
    <dgm:cxn modelId="{99AB3DF3-3F00-484B-BCE8-96C1E28A9136}" type="presParOf" srcId="{ABFDBD39-5DA9-4C0D-82B8-B7DFA08AA3D0}" destId="{20CD8F5B-A1F3-42E5-AF7D-E6C279A70718}" srcOrd="4" destOrd="0" presId="urn:microsoft.com/office/officeart/2005/8/layout/radial5"/>
    <dgm:cxn modelId="{EB8B5725-E522-4936-A452-B947F8F66757}" type="presParOf" srcId="{ABFDBD39-5DA9-4C0D-82B8-B7DFA08AA3D0}" destId="{1E7E0488-E704-4591-A166-1BB58911735C}" srcOrd="5" destOrd="0" presId="urn:microsoft.com/office/officeart/2005/8/layout/radial5"/>
    <dgm:cxn modelId="{A0CE9C93-F404-4BBA-B12D-AB89A8CA44F2}" type="presParOf" srcId="{1E7E0488-E704-4591-A166-1BB58911735C}" destId="{D5D2C351-201B-4004-851A-7A2DB09C8FB0}" srcOrd="0" destOrd="0" presId="urn:microsoft.com/office/officeart/2005/8/layout/radial5"/>
    <dgm:cxn modelId="{09D40E82-49F1-4380-98BE-649D3D487D6C}" type="presParOf" srcId="{ABFDBD39-5DA9-4C0D-82B8-B7DFA08AA3D0}" destId="{E1390356-DE15-4FC3-9744-AB9F8A4FC035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AA8547-1ED3-48D6-AC10-BA8F618074FA}">
      <dsp:nvSpPr>
        <dsp:cNvPr id="0" name=""/>
        <dsp:cNvSpPr/>
      </dsp:nvSpPr>
      <dsp:spPr>
        <a:xfrm>
          <a:off x="3298576" y="2527072"/>
          <a:ext cx="1530846" cy="15308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Marketing Plan</a:t>
          </a:r>
        </a:p>
      </dsp:txBody>
      <dsp:txXfrm>
        <a:off x="3522763" y="2751259"/>
        <a:ext cx="1082472" cy="1082472"/>
      </dsp:txXfrm>
    </dsp:sp>
    <dsp:sp modelId="{20826453-CE29-4514-80E8-EE7D44C62807}">
      <dsp:nvSpPr>
        <dsp:cNvPr id="0" name=""/>
        <dsp:cNvSpPr/>
      </dsp:nvSpPr>
      <dsp:spPr>
        <a:xfrm rot="16200000">
          <a:off x="3900646" y="1967861"/>
          <a:ext cx="326706" cy="5204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3949652" y="2120964"/>
        <a:ext cx="228694" cy="312293"/>
      </dsp:txXfrm>
    </dsp:sp>
    <dsp:sp modelId="{49CF1FF7-67C3-437A-93A2-5E3C23BAF43C}">
      <dsp:nvSpPr>
        <dsp:cNvPr id="0" name=""/>
        <dsp:cNvSpPr/>
      </dsp:nvSpPr>
      <dsp:spPr>
        <a:xfrm>
          <a:off x="3113201" y="9048"/>
          <a:ext cx="1901597" cy="19015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Target Audiences: Age, categories, limited audience. </a:t>
          </a:r>
        </a:p>
      </dsp:txBody>
      <dsp:txXfrm>
        <a:off x="3391683" y="287530"/>
        <a:ext cx="1344633" cy="1344633"/>
      </dsp:txXfrm>
    </dsp:sp>
    <dsp:sp modelId="{5B69BED7-465B-4B73-921D-7971BD4BCCD1}">
      <dsp:nvSpPr>
        <dsp:cNvPr id="0" name=""/>
        <dsp:cNvSpPr/>
      </dsp:nvSpPr>
      <dsp:spPr>
        <a:xfrm rot="1800000">
          <a:off x="4822435" y="3564446"/>
          <a:ext cx="326706" cy="5204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4829001" y="3644040"/>
        <a:ext cx="228694" cy="312293"/>
      </dsp:txXfrm>
    </dsp:sp>
    <dsp:sp modelId="{20CD8F5B-A1F3-42E5-AF7D-E6C279A70718}">
      <dsp:nvSpPr>
        <dsp:cNvPr id="0" name=""/>
        <dsp:cNvSpPr/>
      </dsp:nvSpPr>
      <dsp:spPr>
        <a:xfrm>
          <a:off x="5133333" y="3508020"/>
          <a:ext cx="1901597" cy="19015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Channels: Websites, blogs, public relations, social media, digital marketing, branding, and events. </a:t>
          </a:r>
        </a:p>
      </dsp:txBody>
      <dsp:txXfrm>
        <a:off x="5411815" y="3786502"/>
        <a:ext cx="1344633" cy="1344633"/>
      </dsp:txXfrm>
    </dsp:sp>
    <dsp:sp modelId="{1E7E0488-E704-4591-A166-1BB58911735C}">
      <dsp:nvSpPr>
        <dsp:cNvPr id="0" name=""/>
        <dsp:cNvSpPr/>
      </dsp:nvSpPr>
      <dsp:spPr>
        <a:xfrm rot="9000000">
          <a:off x="2978858" y="3564446"/>
          <a:ext cx="326706" cy="5204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 rot="10800000">
        <a:off x="3070304" y="3644040"/>
        <a:ext cx="228694" cy="312293"/>
      </dsp:txXfrm>
    </dsp:sp>
    <dsp:sp modelId="{E1390356-DE15-4FC3-9744-AB9F8A4FC035}">
      <dsp:nvSpPr>
        <dsp:cNvPr id="0" name=""/>
        <dsp:cNvSpPr/>
      </dsp:nvSpPr>
      <dsp:spPr>
        <a:xfrm>
          <a:off x="1093068" y="3508020"/>
          <a:ext cx="1901597" cy="19015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Content Calendar: Marketing schedule.</a:t>
          </a:r>
        </a:p>
      </dsp:txBody>
      <dsp:txXfrm>
        <a:off x="1371550" y="3786502"/>
        <a:ext cx="1344633" cy="13446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EA6CA-C736-A845-5E39-852D9732CA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8732C7-0C04-9005-281C-D65B17CABC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15327-A1A0-7986-C217-2DAE17940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F31B95-8ABD-969B-4F6F-AF026E318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539560-E8B3-6121-9645-B63CD9DD3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700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1D60C-96D6-AEBE-E3E0-EC956B8B4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E6689-FB34-004E-83F3-D13C7C802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D4D99-DDD0-9D70-64F0-26B008603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30DEC-8E69-CAB2-ACCB-BDE05E385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F4A87B-C50C-CC43-0CDC-155086BB9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11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3089D-B606-9456-4F68-483688383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3428B0-C6F9-39EC-A826-2036997996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0AEA3-DDAE-C9B7-700C-D6A45466A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DD5C8D-C497-1074-86D6-DA19E6DD2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0FF561-048C-07AB-5CAB-FA7740176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021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43CF2-756E-55D0-F363-8037F2415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89ABF1-267E-4086-9837-9B440E3DE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384383-3895-5DFF-C700-2EB3A42F4B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D86B40-0F31-C464-EDCF-237F4C0E1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E6A2D4-9883-2CF4-4B75-98DFD48EE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2D2630-8370-0C72-E10E-5D44CD181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95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45047-AFD8-311F-0AEF-9C066FEEB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4CBF49-337D-8D35-1FD4-555A34ACA0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AA2300-A0C8-9624-9D12-19D3E286BE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A21495-4305-0A7F-F8A1-4791A3B551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B973BA-04F6-A46D-9000-5295CE5DB7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CAB39B-6D67-922C-F502-DFD9023A7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E787CF-443F-CCD6-623C-A3F280616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F84DE6-9F62-64D8-E806-7EB9EBDDE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731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FC571-E92E-4D35-0293-333DC4621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FC39EC-D809-9599-62C5-69AF3637F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E71AAD-D4D5-70B6-9554-8E61B9674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B1EE10-EE09-3DD0-1183-44546400F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130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B701C8-578B-B1D4-5EF3-AFC38E986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A4484D-F2B7-DF45-8C3D-4F3E01F73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F34995-6D41-B0F8-93F6-7DF599B37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187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6C1F4-BE45-E2B5-955F-BB19F9B03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71FF2-8E91-0827-6125-BE5FC66D18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C481FF-1F98-CCD0-847C-A9C9837128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14704D-DBA7-5002-2C3D-FBCE5EE44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826572-5BF2-5E6C-3CAD-5B4CEA2D0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BAAE1A-5349-2955-A2C1-E7BDB4EB7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17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3186A-E357-50B9-252E-0EF5AF31C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EEA516-F570-1E3E-78D2-A4A85E4812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E80CC3-8CC3-6476-4ED2-BFADB8DACF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140293-AC0C-CA14-3A9B-2DA8EC8F8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304168-F783-30B1-66C3-93353D2EE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3279BA-474E-591A-46B0-70C67A3A8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738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A13ED-8CDE-9E7F-1264-E80295AD3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5AB24C-9D8C-F79A-E7DA-FB82A55085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6F0360-314F-F710-2BB9-0F5DE3334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03DE09-41E3-39F4-E8B6-A5BDE31F4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7C4E92-FAE4-15B8-E119-115404901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298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4F99EA-B50A-D9C8-72CA-40FF8DB8D8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5B9BDA-A82A-EBAA-3BE5-42CA8E3324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790D7A-3612-CA3B-E10F-107BEBDBC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3F986-AD82-D931-BF21-C682C7DA7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3B69E-7F78-CD70-77E4-79BC0258E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552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265DB3-08D8-A899-5448-7F3AD452A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9049E1-7FE0-95D2-A755-8F8A666B4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C76DCE-A2EC-6671-347A-6A2B84CA67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2B07E4-CDF9-4C88-A2F3-04620E58224D}" type="datetimeFigureOut">
              <a:rPr lang="en-US" smtClean="0"/>
              <a:pPr/>
              <a:t>4/4/2024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55378C-BD09-2691-C6C9-9F6A9101A2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40342-7FF8-E23D-3BD8-9468D43FDE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E71E98-A417-4ECC-ACEB-C0490C20DB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590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A54E6C-1601-70DC-D8D0-5D8A825241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9826" y="5111398"/>
            <a:ext cx="8840614" cy="1297115"/>
          </a:xfrm>
        </p:spPr>
        <p:txBody>
          <a:bodyPr anchor="t">
            <a:normAutofit fontScale="90000"/>
          </a:bodyPr>
          <a:lstStyle/>
          <a:p>
            <a:r>
              <a:rPr lang="en-US" sz="4000" dirty="0">
                <a:solidFill>
                  <a:schemeClr val="tx2"/>
                </a:solidFill>
                <a:latin typeface="Amasis MT Pro Black" panose="02040A04050005020304" pitchFamily="18" charset="0"/>
              </a:rPr>
              <a:t>Clark Tank Marketing Pitch Competition</a:t>
            </a:r>
            <a:br>
              <a:rPr lang="en-US" sz="4000" dirty="0">
                <a:solidFill>
                  <a:schemeClr val="tx2"/>
                </a:solidFill>
                <a:latin typeface="Amasis MT Pro Black" panose="02040A04050005020304" pitchFamily="18" charset="0"/>
              </a:rPr>
            </a:br>
            <a:endParaRPr lang="en-US" sz="4000" dirty="0">
              <a:solidFill>
                <a:schemeClr val="tx2"/>
              </a:solidFill>
              <a:latin typeface="Amasis MT Pro Black" panose="02040A04050005020304" pitchFamily="18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9962683D-673B-4E9A-C1DD-4BCD6450B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6153" y="98852"/>
            <a:ext cx="5793346" cy="499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21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DC19B2-BE35-2ACC-C1AA-E866E5733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en-US"/>
              <a:t>Introduction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B91D8F-FD46-2E3F-E8E2-9D2C1BB23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724" y="511293"/>
            <a:ext cx="3994297" cy="5665670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7D75A-E7E3-F60E-6D73-6C871A7CE9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r>
              <a:rPr lang="en-US" sz="1700"/>
              <a:t>Overview: </a:t>
            </a:r>
            <a:r>
              <a:rPr lang="en-US" sz="1700" err="1"/>
              <a:t>WanderWise</a:t>
            </a:r>
            <a:r>
              <a:rPr lang="en-US" sz="1700"/>
              <a:t> is a groundbreaking travel app redefining the travel experience.   </a:t>
            </a:r>
          </a:p>
          <a:p>
            <a:r>
              <a:rPr lang="en-US" sz="1700"/>
              <a:t> Mission: Empower travelers with personalized journey planning.   </a:t>
            </a:r>
          </a:p>
          <a:p>
            <a:r>
              <a:rPr lang="en-US" sz="1700"/>
              <a:t>Key Features:    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700"/>
              <a:t>Traveler community building      	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700"/>
              <a:t>Customized itineraries    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700"/>
              <a:t>Comprehensive travel assistance    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700"/>
              <a:t>Safety and well-being features</a:t>
            </a:r>
          </a:p>
        </p:txBody>
      </p:sp>
    </p:spTree>
    <p:extLst>
      <p:ext uri="{BB962C8B-B14F-4D97-AF65-F5344CB8AC3E}">
        <p14:creationId xmlns:p14="http://schemas.microsoft.com/office/powerpoint/2010/main" val="385586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D64394-BEA1-3510-9CCA-05989C5EC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en-US"/>
              <a:t>Traveler Community Building</a:t>
            </a: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C754DC-E099-DF63-B06B-0586A543B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574" y="511293"/>
            <a:ext cx="4192596" cy="5665670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5E1D4-9057-826B-8BD2-6D1532504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r>
              <a:rPr lang="en-US"/>
              <a:t>Connectivity: Form traveler groups, fostering connections with nearby adventurers.  </a:t>
            </a:r>
          </a:p>
          <a:p>
            <a:r>
              <a:rPr lang="en-US"/>
              <a:t> Enhanced Experiences: Elevate hiking experiences through group interactions.</a:t>
            </a:r>
          </a:p>
        </p:txBody>
      </p:sp>
    </p:spTree>
    <p:extLst>
      <p:ext uri="{BB962C8B-B14F-4D97-AF65-F5344CB8AC3E}">
        <p14:creationId xmlns:p14="http://schemas.microsoft.com/office/powerpoint/2010/main" val="345490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5BF9F9-AD57-3D39-F2EC-51C5838CC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en-US"/>
              <a:t>Customized Itineraries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A6484A-797F-1235-C7D4-7D818D877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083" y="511293"/>
            <a:ext cx="4277579" cy="5665670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CA958-EE6E-20A5-86C7-4EAA8B783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r>
              <a:rPr lang="en-US"/>
              <a:t> Empowerment: Tailor journeys based on preferences and interests.   </a:t>
            </a:r>
          </a:p>
          <a:p>
            <a:r>
              <a:rPr lang="en-US"/>
              <a:t>Flexibility: Plan unique itineraries for individual needs.</a:t>
            </a:r>
          </a:p>
        </p:txBody>
      </p:sp>
    </p:spTree>
    <p:extLst>
      <p:ext uri="{BB962C8B-B14F-4D97-AF65-F5344CB8AC3E}">
        <p14:creationId xmlns:p14="http://schemas.microsoft.com/office/powerpoint/2010/main" val="2887787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54E083-6656-AAF9-EF88-77C34A48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en-US"/>
              <a:t>Comprehensive Travel Assistance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E1387C-0CE0-22DB-FAFA-85AD5684C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82" y="726385"/>
            <a:ext cx="4777381" cy="5235486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EDC7E-730F-CDD3-3AE5-AD7569A08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r>
              <a:rPr lang="en-US"/>
              <a:t> Seamless Booking: Book tickets and accommodations effortlessly within the app.   </a:t>
            </a:r>
          </a:p>
          <a:p>
            <a:r>
              <a:rPr lang="en-US"/>
              <a:t>Event Discovery: Stay updated on local events and cultural happenings.</a:t>
            </a:r>
          </a:p>
        </p:txBody>
      </p:sp>
    </p:spTree>
    <p:extLst>
      <p:ext uri="{BB962C8B-B14F-4D97-AF65-F5344CB8AC3E}">
        <p14:creationId xmlns:p14="http://schemas.microsoft.com/office/powerpoint/2010/main" val="80479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54E083-6656-AAF9-EF88-77C34A48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en-US" kern="1200">
                <a:latin typeface="+mj-lt"/>
                <a:ea typeface="+mj-ea"/>
                <a:cs typeface="+mj-cs"/>
              </a:rPr>
              <a:t>Safety and Well-being</a:t>
            </a:r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89910E-F1F1-79EA-3E99-95E379B29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82" y="598507"/>
            <a:ext cx="4777381" cy="5491242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EDC7E-730F-CDD3-3AE5-AD7569A08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r>
              <a:rPr lang="en-US" kern="1200">
                <a:latin typeface="+mn-lt"/>
                <a:ea typeface="+mn-ea"/>
                <a:cs typeface="+mn-cs"/>
              </a:rPr>
              <a:t>Emergency Support: Access SOS features and locate emergency services online and offline.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21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1" name="Arc 5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54E083-6656-AAF9-EF88-77C34A48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en-US"/>
              <a:t>Content Creation and Inspiration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A9A275D-D9DF-EC4C-DCF7-72034DF425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82" y="1552610"/>
            <a:ext cx="4777381" cy="3583035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EDC7E-730F-CDD3-3AE5-AD7569A08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r>
              <a:rPr lang="en-US"/>
              <a:t>User Showcase: Share travel adventures through videos, and inspiring exploration.</a:t>
            </a:r>
          </a:p>
          <a:p>
            <a:r>
              <a:rPr lang="en-US"/>
              <a:t> Discovery: Explore user-generated content for hidden gems and recommendations.</a:t>
            </a:r>
          </a:p>
        </p:txBody>
      </p:sp>
    </p:spTree>
    <p:extLst>
      <p:ext uri="{BB962C8B-B14F-4D97-AF65-F5344CB8AC3E}">
        <p14:creationId xmlns:p14="http://schemas.microsoft.com/office/powerpoint/2010/main" val="231914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4" name="Arc 63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54E083-6656-AAF9-EF88-77C34A48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en-US"/>
              <a:t>Personalization and Recommendations</a:t>
            </a: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E53978-CFB8-BE38-977A-092A70D46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82" y="1875083"/>
            <a:ext cx="4777381" cy="2938089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EDC7E-730F-CDD3-3AE5-AD7569A08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r>
              <a:rPr lang="en-US"/>
              <a:t>Organization: Save favorite places and receive personalized recommendations.   </a:t>
            </a:r>
          </a:p>
          <a:p>
            <a:r>
              <a:rPr lang="en-US"/>
              <a:t>Tailored Suggestions: Get suggestions based on travel preferences.</a:t>
            </a:r>
          </a:p>
        </p:txBody>
      </p:sp>
    </p:spTree>
    <p:extLst>
      <p:ext uri="{BB962C8B-B14F-4D97-AF65-F5344CB8AC3E}">
        <p14:creationId xmlns:p14="http://schemas.microsoft.com/office/powerpoint/2010/main" val="97314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7" name="Arc 76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54E083-6656-AAF9-EF88-77C34A48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en-US"/>
              <a:t>Collaboration with Leading Platforms</a:t>
            </a: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4594B0-DF63-DA7A-E015-2DBC2C8BE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82" y="1379430"/>
            <a:ext cx="4777381" cy="3929395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EDC7E-730F-CDD3-3AE5-AD7569A08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r>
              <a:rPr lang="en-US"/>
              <a:t>Integration: Book flights and accommodations seamlessly through partnerships with Booking.com and Airbnb.</a:t>
            </a:r>
          </a:p>
        </p:txBody>
      </p:sp>
    </p:spTree>
    <p:extLst>
      <p:ext uri="{BB962C8B-B14F-4D97-AF65-F5344CB8AC3E}">
        <p14:creationId xmlns:p14="http://schemas.microsoft.com/office/powerpoint/2010/main" val="154557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8" name="Rectangle 87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0" name="Arc 89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54E083-6656-AAF9-EF88-77C34A48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en-US"/>
              <a:t>Keeping Travelers Informed</a:t>
            </a:r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DA3ED4-EE50-79DE-2CF7-23BCC2580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231" y="511293"/>
            <a:ext cx="4079282" cy="5665670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EDC7E-730F-CDD3-3AE5-AD7569A08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r>
              <a:rPr lang="en-US"/>
              <a:t>Real-time Updates: Stay informed about local events and attractions.   </a:t>
            </a:r>
          </a:p>
          <a:p>
            <a:r>
              <a:rPr lang="en-US"/>
              <a:t>Destination Insights: Gain insights into the unique offerings of each destination.</a:t>
            </a:r>
          </a:p>
        </p:txBody>
      </p:sp>
    </p:spTree>
    <p:extLst>
      <p:ext uri="{BB962C8B-B14F-4D97-AF65-F5344CB8AC3E}">
        <p14:creationId xmlns:p14="http://schemas.microsoft.com/office/powerpoint/2010/main" val="352924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1" name="Rectangle 100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3" name="Arc 102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54E083-6656-AAF9-EF88-77C34A48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en-US" sz="4100"/>
              <a:t>Solution Slide: Stand Out from Other Travel Apps</a:t>
            </a:r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C300D3-D16A-CB94-2A92-BBCB83436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82" y="1970631"/>
            <a:ext cx="4777381" cy="2746994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EDC7E-730F-CDD3-3AE5-AD7569A08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r>
              <a:rPr lang="en-US"/>
              <a:t>Differentiation: WanderWise offers a holistic travel solution with community building, personalized recommendations, and comprehensive assistance.    </a:t>
            </a:r>
          </a:p>
          <a:p>
            <a:r>
              <a:rPr lang="en-US"/>
              <a:t>Unique Selling Proposition: Emphasize innovative features and seamless integration.</a:t>
            </a:r>
          </a:p>
        </p:txBody>
      </p:sp>
    </p:spTree>
    <p:extLst>
      <p:ext uri="{BB962C8B-B14F-4D97-AF65-F5344CB8AC3E}">
        <p14:creationId xmlns:p14="http://schemas.microsoft.com/office/powerpoint/2010/main" val="202375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4" name="Rectangle 113">
            <a:extLst>
              <a:ext uri="{FF2B5EF4-FFF2-40B4-BE49-F238E27FC236}">
                <a16:creationId xmlns:a16="http://schemas.microsoft.com/office/drawing/2014/main" id="{24D46527-8963-4773-8769-07E6ACE084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54E083-6656-AAF9-EF88-77C34A48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65125"/>
            <a:ext cx="5257800" cy="1325563"/>
          </a:xfrm>
        </p:spPr>
        <p:txBody>
          <a:bodyPr>
            <a:normAutofit/>
          </a:bodyPr>
          <a:lstStyle/>
          <a:p>
            <a:r>
              <a:rPr lang="en-US" sz="4100"/>
              <a:t>Process Slide: Bringing WanderWise to Life</a:t>
            </a:r>
          </a:p>
        </p:txBody>
      </p:sp>
      <p:pic>
        <p:nvPicPr>
          <p:cNvPr id="6" name="Picture 5" descr="Sliced bread at three stages of toasting">
            <a:extLst>
              <a:ext uri="{FF2B5EF4-FFF2-40B4-BE49-F238E27FC236}">
                <a16:creationId xmlns:a16="http://schemas.microsoft.com/office/drawing/2014/main" id="{0D8627DC-FF90-D200-C8DD-3BC3C0736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500" y="2395852"/>
            <a:ext cx="4643496" cy="1822572"/>
          </a:xfrm>
          <a:custGeom>
            <a:avLst/>
            <a:gdLst/>
            <a:ahLst/>
            <a:cxnLst/>
            <a:rect l="l" t="t" r="r" b="b"/>
            <a:pathLst>
              <a:path w="4643496" h="5550370">
                <a:moveTo>
                  <a:pt x="81586" y="0"/>
                </a:moveTo>
                <a:lnTo>
                  <a:pt x="4561910" y="0"/>
                </a:lnTo>
                <a:cubicBezTo>
                  <a:pt x="4606969" y="0"/>
                  <a:pt x="4643496" y="36527"/>
                  <a:pt x="4643496" y="81586"/>
                </a:cubicBezTo>
                <a:lnTo>
                  <a:pt x="4643496" y="5468784"/>
                </a:lnTo>
                <a:cubicBezTo>
                  <a:pt x="4643496" y="5513843"/>
                  <a:pt x="4606969" y="5550370"/>
                  <a:pt x="4561910" y="5550370"/>
                </a:cubicBezTo>
                <a:lnTo>
                  <a:pt x="81586" y="5550370"/>
                </a:lnTo>
                <a:cubicBezTo>
                  <a:pt x="36527" y="5550370"/>
                  <a:pt x="0" y="5513843"/>
                  <a:pt x="0" y="5468784"/>
                </a:cubicBezTo>
                <a:lnTo>
                  <a:pt x="0" y="81586"/>
                </a:lnTo>
                <a:cubicBezTo>
                  <a:pt x="0" y="36527"/>
                  <a:pt x="36527" y="0"/>
                  <a:pt x="81586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EDC7E-730F-CDD3-3AE5-AD7569A08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25625"/>
            <a:ext cx="5257800" cy="4351338"/>
          </a:xfrm>
        </p:spPr>
        <p:txBody>
          <a:bodyPr>
            <a:normAutofit/>
          </a:bodyPr>
          <a:lstStyle/>
          <a:p>
            <a:r>
              <a:rPr lang="en-US"/>
              <a:t>Development Stages: From conceptualization to launch.    </a:t>
            </a:r>
          </a:p>
          <a:p>
            <a:r>
              <a:rPr lang="en-US"/>
              <a:t>Key Milestones: Highlight development, design, testing, and marketing strategies.</a:t>
            </a:r>
          </a:p>
        </p:txBody>
      </p:sp>
      <p:sp>
        <p:nvSpPr>
          <p:cNvPr id="116" name="Arc 115">
            <a:extLst>
              <a:ext uri="{FF2B5EF4-FFF2-40B4-BE49-F238E27FC236}">
                <a16:creationId xmlns:a16="http://schemas.microsoft.com/office/drawing/2014/main" id="{920E13D1-85D7-4BF3-9903-59216CB5A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365355" y="705367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668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" name="Rectangle 152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5" name="Arc 154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7" name="Freeform: Shape 156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BAA4CA-74E5-35B2-1631-6147D5043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82" y="1707875"/>
            <a:ext cx="4777381" cy="3272505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448FFB8-C292-2BDE-CC87-E87083206E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9495591"/>
              </p:ext>
            </p:extLst>
          </p:nvPr>
        </p:nvGraphicFramePr>
        <p:xfrm>
          <a:off x="4772282" y="89664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4315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6" name="Rectangle 165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8" name="Arc 167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54E083-6656-AAF9-EF88-77C34A48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en-US"/>
              <a:t>Expected Outcome</a:t>
            </a:r>
          </a:p>
        </p:txBody>
      </p:sp>
      <p:sp>
        <p:nvSpPr>
          <p:cNvPr id="170" name="Freeform: Shape 169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1C8CC6-FB93-83FC-94D0-D987748EF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933" y="511293"/>
            <a:ext cx="4475878" cy="5665670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EDC7E-730F-CDD3-3AE5-AD7569A08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r>
              <a:rPr lang="en-US" sz="1700"/>
              <a:t> KPIs: Track engagement metrics.    </a:t>
            </a:r>
          </a:p>
          <a:p>
            <a:r>
              <a:rPr lang="en-US" sz="1700"/>
              <a:t>Projected Research: Budget allocation for marketing strategies.</a:t>
            </a:r>
          </a:p>
          <a:p>
            <a:r>
              <a:rPr lang="en-US" sz="1700"/>
              <a:t>Adjustments:</a:t>
            </a:r>
          </a:p>
          <a:p>
            <a:pPr lvl="1"/>
            <a:endParaRPr lang="en-US" sz="170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700"/>
              <a:t>Emphasize sales, themed advertising, and social media.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700"/>
              <a:t> Simplify and streamline information for clarity and impact.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700"/>
              <a:t>Incorporate team members and marketing strategies effectively.</a:t>
            </a:r>
          </a:p>
        </p:txBody>
      </p:sp>
    </p:spTree>
    <p:extLst>
      <p:ext uri="{BB962C8B-B14F-4D97-AF65-F5344CB8AC3E}">
        <p14:creationId xmlns:p14="http://schemas.microsoft.com/office/powerpoint/2010/main" val="4087760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6" name="Rectangle 165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8" name="Arc 167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54E083-6656-AAF9-EF88-77C34A48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en-US"/>
              <a:t>Adjustments</a:t>
            </a:r>
          </a:p>
        </p:txBody>
      </p:sp>
      <p:sp>
        <p:nvSpPr>
          <p:cNvPr id="170" name="Freeform: Shape 169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B7BBEB-D480-D436-064C-AC220F825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970" y="511293"/>
            <a:ext cx="3951804" cy="5665670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EDC7E-730F-CDD3-3AE5-AD7569A08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r>
              <a:rPr lang="en-US"/>
              <a:t> KPIs: Track engagement metrics.    </a:t>
            </a:r>
          </a:p>
          <a:p>
            <a:r>
              <a:rPr lang="en-US"/>
              <a:t>Projected Research: Budget allocation for marketing strategies.</a:t>
            </a:r>
          </a:p>
        </p:txBody>
      </p:sp>
    </p:spTree>
    <p:extLst>
      <p:ext uri="{BB962C8B-B14F-4D97-AF65-F5344CB8AC3E}">
        <p14:creationId xmlns:p14="http://schemas.microsoft.com/office/powerpoint/2010/main" val="318884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E3A3CD-F675-2F21-6C76-6ED704DCE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662" y="4267832"/>
            <a:ext cx="4805996" cy="12971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Questions</a:t>
            </a:r>
            <a:br>
              <a:rPr lang="en-US" sz="40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en-US" sz="4000" kern="120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Graphic 5" descr="Help">
            <a:extLst>
              <a:ext uri="{FF2B5EF4-FFF2-40B4-BE49-F238E27FC236}">
                <a16:creationId xmlns:a16="http://schemas.microsoft.com/office/drawing/2014/main" id="{F4F921A8-4C16-7D56-0F9D-9ED7EAAD8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470" y="1815320"/>
            <a:ext cx="4141760" cy="414176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40583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</TotalTime>
  <Words>411</Words>
  <Application>Microsoft Office PowerPoint</Application>
  <PresentationFormat>Widescreen</PresentationFormat>
  <Paragraphs>53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Amasis MT Pro Black</vt:lpstr>
      <vt:lpstr>Aptos</vt:lpstr>
      <vt:lpstr>Aptos Display</vt:lpstr>
      <vt:lpstr>Arial</vt:lpstr>
      <vt:lpstr>Calibri</vt:lpstr>
      <vt:lpstr>Courier New</vt:lpstr>
      <vt:lpstr>Office Theme</vt:lpstr>
      <vt:lpstr>Clark Tank Marketing Pitch Competition </vt:lpstr>
      <vt:lpstr>Introduction</vt:lpstr>
      <vt:lpstr>Traveler Community Building</vt:lpstr>
      <vt:lpstr>Customized Itineraries</vt:lpstr>
      <vt:lpstr>Comprehensive Travel Assistance</vt:lpstr>
      <vt:lpstr>Safety and Well-being</vt:lpstr>
      <vt:lpstr>Content Creation and Inspiration</vt:lpstr>
      <vt:lpstr>Personalization and Recommendations</vt:lpstr>
      <vt:lpstr>Collaboration with Leading Platforms</vt:lpstr>
      <vt:lpstr>Keeping Travelers Informed</vt:lpstr>
      <vt:lpstr>Solution Slide: Stand Out from Other Travel Apps</vt:lpstr>
      <vt:lpstr>Process Slide: Bringing WanderWise to Life</vt:lpstr>
      <vt:lpstr>PowerPoint Presentation</vt:lpstr>
      <vt:lpstr>Expected Outcome</vt:lpstr>
      <vt:lpstr>Adjustments</vt:lpstr>
      <vt:lpstr>Questions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Karthik Kovuri</dc:creator>
  <cp:lastModifiedBy>sahana ranganathan</cp:lastModifiedBy>
  <cp:revision>23</cp:revision>
  <dcterms:created xsi:type="dcterms:W3CDTF">2024-04-04T05:27:24Z</dcterms:created>
  <dcterms:modified xsi:type="dcterms:W3CDTF">2024-04-04T17:40:19Z</dcterms:modified>
</cp:coreProperties>
</file>