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448" r:id="rId2"/>
    <p:sldId id="2482" r:id="rId3"/>
    <p:sldId id="2465" r:id="rId4"/>
    <p:sldId id="2477" r:id="rId5"/>
    <p:sldId id="2457" r:id="rId6"/>
    <p:sldId id="257" r:id="rId7"/>
    <p:sldId id="2450" r:id="rId8"/>
    <p:sldId id="2481" r:id="rId9"/>
    <p:sldId id="2484" r:id="rId10"/>
    <p:sldId id="2483" r:id="rId11"/>
    <p:sldId id="2463" r:id="rId12"/>
    <p:sldId id="2485" r:id="rId13"/>
    <p:sldId id="2478" r:id="rId14"/>
    <p:sldId id="2486" r:id="rId15"/>
    <p:sldId id="2487" r:id="rId16"/>
    <p:sldId id="2489" r:id="rId17"/>
    <p:sldId id="2490" r:id="rId18"/>
    <p:sldId id="2491" r:id="rId19"/>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3" d="100"/>
          <a:sy n="53" d="100"/>
        </p:scale>
        <p:origin x="74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A8BB80-234A-47FC-BAC4-EDFE570EA63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0A72E606-35A0-4993-ABFD-F548E2F55EC4}">
      <dgm:prSet/>
      <dgm:spPr/>
      <dgm:t>
        <a:bodyPr/>
        <a:lstStyle/>
        <a:p>
          <a:pPr>
            <a:buFont typeface="Arial" panose="020B0604020202020204" pitchFamily="34" charset="0"/>
            <a:buChar char="•"/>
          </a:pPr>
          <a:r>
            <a:rPr lang="en-US" b="0" i="0" dirty="0"/>
            <a:t>Consumers aged 24 and younger, including young parents, contribute the least revenue to the durable baby goods industry.</a:t>
          </a:r>
        </a:p>
      </dgm:t>
    </dgm:pt>
    <dgm:pt modelId="{7246CCCB-C2AC-4CAA-A405-A280174D6E2E}" type="parTrans" cxnId="{CBACB177-C759-42B2-BEB7-439908EFE095}">
      <dgm:prSet/>
      <dgm:spPr/>
      <dgm:t>
        <a:bodyPr/>
        <a:lstStyle/>
        <a:p>
          <a:endParaRPr lang="en-US"/>
        </a:p>
      </dgm:t>
    </dgm:pt>
    <dgm:pt modelId="{4B45A763-7D3A-4015-94D9-1C1DDF254CA0}" type="sibTrans" cxnId="{CBACB177-C759-42B2-BEB7-439908EFE095}">
      <dgm:prSet/>
      <dgm:spPr/>
      <dgm:t>
        <a:bodyPr/>
        <a:lstStyle/>
        <a:p>
          <a:endParaRPr lang="en-US"/>
        </a:p>
      </dgm:t>
    </dgm:pt>
    <dgm:pt modelId="{FA34ECC6-A900-43C4-AC59-AB5765176A1E}">
      <dgm:prSet/>
      <dgm:spPr/>
      <dgm:t>
        <a:bodyPr/>
        <a:lstStyle/>
        <a:p>
          <a:pPr>
            <a:buFont typeface="Arial" panose="020B0604020202020204" pitchFamily="34" charset="0"/>
            <a:buChar char="•"/>
          </a:pPr>
          <a:r>
            <a:rPr lang="en-US" b="0" i="0"/>
            <a:t>They often have limited disposable income, leading them to opt for more affordable or second-hand products.</a:t>
          </a:r>
        </a:p>
      </dgm:t>
    </dgm:pt>
    <dgm:pt modelId="{C7892456-86C3-48E2-992E-D79BC035A63E}" type="parTrans" cxnId="{B3F283CF-EB27-4C28-8EEC-1F4B7658C2F8}">
      <dgm:prSet/>
      <dgm:spPr/>
      <dgm:t>
        <a:bodyPr/>
        <a:lstStyle/>
        <a:p>
          <a:endParaRPr lang="en-US"/>
        </a:p>
      </dgm:t>
    </dgm:pt>
    <dgm:pt modelId="{1D0585D0-49A6-4465-8326-CED07847B8C1}" type="sibTrans" cxnId="{B3F283CF-EB27-4C28-8EEC-1F4B7658C2F8}">
      <dgm:prSet/>
      <dgm:spPr/>
      <dgm:t>
        <a:bodyPr/>
        <a:lstStyle/>
        <a:p>
          <a:endParaRPr lang="en-US"/>
        </a:p>
      </dgm:t>
    </dgm:pt>
    <dgm:pt modelId="{D3036C14-EF73-4393-96E4-1416111C8A27}">
      <dgm:prSet/>
      <dgm:spPr/>
      <dgm:t>
        <a:bodyPr/>
        <a:lstStyle/>
        <a:p>
          <a:pPr>
            <a:buFont typeface="Arial" panose="020B0604020202020204" pitchFamily="34" charset="0"/>
            <a:buChar char="•"/>
          </a:pPr>
          <a:r>
            <a:rPr lang="en-US" b="0" i="0" dirty="0"/>
            <a:t>Revenue from this demographic has declined over recent decades, partly due to the rising age of first-time mothers.</a:t>
          </a:r>
        </a:p>
      </dgm:t>
    </dgm:pt>
    <dgm:pt modelId="{846F092B-C6B2-4971-B777-58089667032C}" type="parTrans" cxnId="{8C8B9957-1589-4915-96F7-DF2ECBCD068B}">
      <dgm:prSet/>
      <dgm:spPr/>
      <dgm:t>
        <a:bodyPr/>
        <a:lstStyle/>
        <a:p>
          <a:endParaRPr lang="en-US"/>
        </a:p>
      </dgm:t>
    </dgm:pt>
    <dgm:pt modelId="{26BA731A-DDA4-4291-8280-4BF2FD22F461}" type="sibTrans" cxnId="{8C8B9957-1589-4915-96F7-DF2ECBCD068B}">
      <dgm:prSet/>
      <dgm:spPr/>
      <dgm:t>
        <a:bodyPr/>
        <a:lstStyle/>
        <a:p>
          <a:endParaRPr lang="en-US"/>
        </a:p>
      </dgm:t>
    </dgm:pt>
    <dgm:pt modelId="{CDBC9C4B-B5EB-40E3-A054-B777F62C612D}">
      <dgm:prSet/>
      <dgm:spPr/>
      <dgm:t>
        <a:bodyPr/>
        <a:lstStyle/>
        <a:p>
          <a:pPr>
            <a:buFont typeface="Arial" panose="020B0604020202020204" pitchFamily="34" charset="0"/>
            <a:buChar char="•"/>
          </a:pPr>
          <a:r>
            <a:rPr lang="en-US" b="0" i="0"/>
            <a:t>Consumers aged 25 to 44 are the primary drivers of demand for baby goods.</a:t>
          </a:r>
        </a:p>
      </dgm:t>
    </dgm:pt>
    <dgm:pt modelId="{EE7C4375-0CEA-4768-8D6C-2262A1BD95A5}" type="parTrans" cxnId="{DC16FB9C-943D-40BC-A49E-D67FF7609729}">
      <dgm:prSet/>
      <dgm:spPr/>
      <dgm:t>
        <a:bodyPr/>
        <a:lstStyle/>
        <a:p>
          <a:endParaRPr lang="en-US"/>
        </a:p>
      </dgm:t>
    </dgm:pt>
    <dgm:pt modelId="{F23F021B-8D80-4ECA-9A52-AFCDF311FCA4}" type="sibTrans" cxnId="{DC16FB9C-943D-40BC-A49E-D67FF7609729}">
      <dgm:prSet/>
      <dgm:spPr/>
      <dgm:t>
        <a:bodyPr/>
        <a:lstStyle/>
        <a:p>
          <a:endParaRPr lang="en-US"/>
        </a:p>
      </dgm:t>
    </dgm:pt>
    <dgm:pt modelId="{9E6AB89E-E748-4D21-9FCD-50E99D32EAEE}">
      <dgm:prSet/>
      <dgm:spPr/>
      <dgm:t>
        <a:bodyPr/>
        <a:lstStyle/>
        <a:p>
          <a:pPr>
            <a:buFont typeface="Arial" panose="020B0604020202020204" pitchFamily="34" charset="0"/>
            <a:buChar char="•"/>
          </a:pPr>
          <a:r>
            <a:rPr lang="en-US" b="0" i="0"/>
            <a:t>The average age of first-time mothers in the US is around 27, aligning with this demographic.</a:t>
          </a:r>
        </a:p>
      </dgm:t>
    </dgm:pt>
    <dgm:pt modelId="{82A03B95-2D04-46E2-A627-BE2190277AB0}" type="parTrans" cxnId="{6968AA49-1543-4894-80FF-12985F718618}">
      <dgm:prSet/>
      <dgm:spPr/>
      <dgm:t>
        <a:bodyPr/>
        <a:lstStyle/>
        <a:p>
          <a:endParaRPr lang="en-US"/>
        </a:p>
      </dgm:t>
    </dgm:pt>
    <dgm:pt modelId="{285A5DFB-067B-4707-B29E-46BAFEDCBAD0}" type="sibTrans" cxnId="{6968AA49-1543-4894-80FF-12985F718618}">
      <dgm:prSet/>
      <dgm:spPr/>
      <dgm:t>
        <a:bodyPr/>
        <a:lstStyle/>
        <a:p>
          <a:endParaRPr lang="en-US"/>
        </a:p>
      </dgm:t>
    </dgm:pt>
    <dgm:pt modelId="{D7B14217-01E4-4B3F-A1D8-5D26710DB531}">
      <dgm:prSet/>
      <dgm:spPr/>
      <dgm:t>
        <a:bodyPr/>
        <a:lstStyle/>
        <a:p>
          <a:pPr>
            <a:buFont typeface="Arial" panose="020B0604020202020204" pitchFamily="34" charset="0"/>
            <a:buChar char="•"/>
          </a:pPr>
          <a:r>
            <a:rPr lang="en-US" b="0" i="0"/>
            <a:t>Despite rising living costs, they typically have steady incomes and moderate disposable income, fueling demand.</a:t>
          </a:r>
        </a:p>
      </dgm:t>
    </dgm:pt>
    <dgm:pt modelId="{DB136BC3-E328-4124-816E-3F15DBC7F43E}" type="parTrans" cxnId="{05CB7B05-8815-4630-8EF6-A36261DA360C}">
      <dgm:prSet/>
      <dgm:spPr/>
      <dgm:t>
        <a:bodyPr/>
        <a:lstStyle/>
        <a:p>
          <a:endParaRPr lang="en-US"/>
        </a:p>
      </dgm:t>
    </dgm:pt>
    <dgm:pt modelId="{24CCA9DE-8250-4F34-8C55-745896DE34D5}" type="sibTrans" cxnId="{05CB7B05-8815-4630-8EF6-A36261DA360C}">
      <dgm:prSet/>
      <dgm:spPr/>
      <dgm:t>
        <a:bodyPr/>
        <a:lstStyle/>
        <a:p>
          <a:endParaRPr lang="en-US"/>
        </a:p>
      </dgm:t>
    </dgm:pt>
    <dgm:pt modelId="{54D70F8B-8DDF-4EE4-9F9D-9CFAA7A73ED1}">
      <dgm:prSet/>
      <dgm:spPr/>
      <dgm:t>
        <a:bodyPr/>
        <a:lstStyle/>
        <a:p>
          <a:pPr>
            <a:buFont typeface="Arial" panose="020B0604020202020204" pitchFamily="34" charset="0"/>
            <a:buChar char="•"/>
          </a:pPr>
          <a:r>
            <a:rPr lang="en-US" b="0" i="0"/>
            <a:t>Online shopping convenience has led to a significant portion of purchases within this age group being made online.</a:t>
          </a:r>
        </a:p>
      </dgm:t>
    </dgm:pt>
    <dgm:pt modelId="{CA54D136-43D6-46A2-9C64-F3F959639369}" type="parTrans" cxnId="{C4C50088-1D9D-42A8-A9C7-214AB7A9E933}">
      <dgm:prSet/>
      <dgm:spPr/>
      <dgm:t>
        <a:bodyPr/>
        <a:lstStyle/>
        <a:p>
          <a:endParaRPr lang="en-US"/>
        </a:p>
      </dgm:t>
    </dgm:pt>
    <dgm:pt modelId="{20C9D802-52E0-48D8-81BC-4370376150FE}" type="sibTrans" cxnId="{C4C50088-1D9D-42A8-A9C7-214AB7A9E933}">
      <dgm:prSet/>
      <dgm:spPr/>
      <dgm:t>
        <a:bodyPr/>
        <a:lstStyle/>
        <a:p>
          <a:endParaRPr lang="en-US"/>
        </a:p>
      </dgm:t>
    </dgm:pt>
    <dgm:pt modelId="{39B6DEAA-8CFF-4F22-9CAA-C6F1AC352CE3}">
      <dgm:prSet/>
      <dgm:spPr/>
      <dgm:t>
        <a:bodyPr/>
        <a:lstStyle/>
        <a:p>
          <a:pPr>
            <a:buFont typeface="Arial" panose="020B0604020202020204" pitchFamily="34" charset="0"/>
            <a:buChar char="•"/>
          </a:pPr>
          <a:r>
            <a:rPr lang="en-US" b="0" i="0"/>
            <a:t>Consumers aged 45 and older, often grandparents, contribute through gifting baby goods.</a:t>
          </a:r>
        </a:p>
      </dgm:t>
    </dgm:pt>
    <dgm:pt modelId="{6CBF8B8F-F8F7-435D-867D-A333DB0F3383}" type="parTrans" cxnId="{D6BA7287-26F9-40B8-80D2-F5434F5BA48A}">
      <dgm:prSet/>
      <dgm:spPr/>
      <dgm:t>
        <a:bodyPr/>
        <a:lstStyle/>
        <a:p>
          <a:endParaRPr lang="en-US"/>
        </a:p>
      </dgm:t>
    </dgm:pt>
    <dgm:pt modelId="{7AD47B21-9ADB-409D-AA96-9216A07F2F4F}" type="sibTrans" cxnId="{D6BA7287-26F9-40B8-80D2-F5434F5BA48A}">
      <dgm:prSet/>
      <dgm:spPr/>
      <dgm:t>
        <a:bodyPr/>
        <a:lstStyle/>
        <a:p>
          <a:endParaRPr lang="en-US"/>
        </a:p>
      </dgm:t>
    </dgm:pt>
    <dgm:pt modelId="{4D915386-58DD-4F23-B010-14D4B629EA5C}">
      <dgm:prSet/>
      <dgm:spPr/>
      <dgm:t>
        <a:bodyPr/>
        <a:lstStyle/>
        <a:p>
          <a:pPr>
            <a:buFont typeface="Arial" panose="020B0604020202020204" pitchFamily="34" charset="0"/>
            <a:buChar char="•"/>
          </a:pPr>
          <a:r>
            <a:rPr lang="en-US" b="0" i="0"/>
            <a:t>This group typically enjoys higher disposable incomes and may splurge on higher-quality items.</a:t>
          </a:r>
        </a:p>
      </dgm:t>
    </dgm:pt>
    <dgm:pt modelId="{FB0B8AA6-DF5A-41B0-B1F1-991E6BCDF8C7}" type="parTrans" cxnId="{DACFCE68-79CB-4B11-8EEC-0F56998260FE}">
      <dgm:prSet/>
      <dgm:spPr/>
      <dgm:t>
        <a:bodyPr/>
        <a:lstStyle/>
        <a:p>
          <a:endParaRPr lang="en-US"/>
        </a:p>
      </dgm:t>
    </dgm:pt>
    <dgm:pt modelId="{7B977697-2B49-428C-B882-91F347B82264}" type="sibTrans" cxnId="{DACFCE68-79CB-4B11-8EEC-0F56998260FE}">
      <dgm:prSet/>
      <dgm:spPr/>
      <dgm:t>
        <a:bodyPr/>
        <a:lstStyle/>
        <a:p>
          <a:endParaRPr lang="en-US"/>
        </a:p>
      </dgm:t>
    </dgm:pt>
    <dgm:pt modelId="{CF21796C-FA0C-44BA-8CA7-54B7FAB06ACE}">
      <dgm:prSet/>
      <dgm:spPr/>
      <dgm:t>
        <a:bodyPr/>
        <a:lstStyle/>
        <a:p>
          <a:pPr>
            <a:buFont typeface="Arial" panose="020B0604020202020204" pitchFamily="34" charset="0"/>
            <a:buChar char="•"/>
          </a:pPr>
          <a:r>
            <a:rPr lang="en-US" b="0" i="0"/>
            <a:t>Grandparents, in particular, are inclined to purchase gifts for their grandchildren, benefiting the industry.</a:t>
          </a:r>
        </a:p>
      </dgm:t>
    </dgm:pt>
    <dgm:pt modelId="{5B828546-0FB8-4FE5-A8D1-BFB63C9CE9AD}" type="parTrans" cxnId="{345F9900-B26F-4F46-8939-2067A04116A7}">
      <dgm:prSet/>
      <dgm:spPr/>
      <dgm:t>
        <a:bodyPr/>
        <a:lstStyle/>
        <a:p>
          <a:endParaRPr lang="en-US"/>
        </a:p>
      </dgm:t>
    </dgm:pt>
    <dgm:pt modelId="{57292812-DEA0-4DE5-9A18-68ED6F9B81A0}" type="sibTrans" cxnId="{345F9900-B26F-4F46-8939-2067A04116A7}">
      <dgm:prSet/>
      <dgm:spPr/>
      <dgm:t>
        <a:bodyPr/>
        <a:lstStyle/>
        <a:p>
          <a:endParaRPr lang="en-US"/>
        </a:p>
      </dgm:t>
    </dgm:pt>
    <dgm:pt modelId="{16C212A1-6FA5-4137-BD23-66565439945E}" type="pres">
      <dgm:prSet presAssocID="{5AA8BB80-234A-47FC-BAC4-EDFE570EA63D}" presName="diagram" presStyleCnt="0">
        <dgm:presLayoutVars>
          <dgm:dir/>
          <dgm:resizeHandles val="exact"/>
        </dgm:presLayoutVars>
      </dgm:prSet>
      <dgm:spPr/>
    </dgm:pt>
    <dgm:pt modelId="{43C2F27B-4269-4567-9D5B-830B1259091B}" type="pres">
      <dgm:prSet presAssocID="{0A72E606-35A0-4993-ABFD-F548E2F55EC4}" presName="node" presStyleLbl="node1" presStyleIdx="0" presStyleCnt="3">
        <dgm:presLayoutVars>
          <dgm:bulletEnabled val="1"/>
        </dgm:presLayoutVars>
      </dgm:prSet>
      <dgm:spPr/>
    </dgm:pt>
    <dgm:pt modelId="{EE99CC10-D670-4A57-8928-DF4DC3E3824B}" type="pres">
      <dgm:prSet presAssocID="{4B45A763-7D3A-4015-94D9-1C1DDF254CA0}" presName="sibTrans" presStyleCnt="0"/>
      <dgm:spPr/>
    </dgm:pt>
    <dgm:pt modelId="{68C313F3-CB65-413C-AF3A-F186726DECCE}" type="pres">
      <dgm:prSet presAssocID="{CDBC9C4B-B5EB-40E3-A054-B777F62C612D}" presName="node" presStyleLbl="node1" presStyleIdx="1" presStyleCnt="3">
        <dgm:presLayoutVars>
          <dgm:bulletEnabled val="1"/>
        </dgm:presLayoutVars>
      </dgm:prSet>
      <dgm:spPr/>
    </dgm:pt>
    <dgm:pt modelId="{C802D5F1-B0B1-4C68-8BE5-9DE5C48D6FD9}" type="pres">
      <dgm:prSet presAssocID="{F23F021B-8D80-4ECA-9A52-AFCDF311FCA4}" presName="sibTrans" presStyleCnt="0"/>
      <dgm:spPr/>
    </dgm:pt>
    <dgm:pt modelId="{BC4F0FF1-0A98-455F-81D3-E82FB7B06D2C}" type="pres">
      <dgm:prSet presAssocID="{39B6DEAA-8CFF-4F22-9CAA-C6F1AC352CE3}" presName="node" presStyleLbl="node1" presStyleIdx="2" presStyleCnt="3">
        <dgm:presLayoutVars>
          <dgm:bulletEnabled val="1"/>
        </dgm:presLayoutVars>
      </dgm:prSet>
      <dgm:spPr/>
    </dgm:pt>
  </dgm:ptLst>
  <dgm:cxnLst>
    <dgm:cxn modelId="{345F9900-B26F-4F46-8939-2067A04116A7}" srcId="{39B6DEAA-8CFF-4F22-9CAA-C6F1AC352CE3}" destId="{CF21796C-FA0C-44BA-8CA7-54B7FAB06ACE}" srcOrd="1" destOrd="0" parTransId="{5B828546-0FB8-4FE5-A8D1-BFB63C9CE9AD}" sibTransId="{57292812-DEA0-4DE5-9A18-68ED6F9B81A0}"/>
    <dgm:cxn modelId="{05CB7B05-8815-4630-8EF6-A36261DA360C}" srcId="{CDBC9C4B-B5EB-40E3-A054-B777F62C612D}" destId="{D7B14217-01E4-4B3F-A1D8-5D26710DB531}" srcOrd="1" destOrd="0" parTransId="{DB136BC3-E328-4124-816E-3F15DBC7F43E}" sibTransId="{24CCA9DE-8250-4F34-8C55-745896DE34D5}"/>
    <dgm:cxn modelId="{E501771B-D919-4A7D-B674-84A2646AB374}" type="presOf" srcId="{4D915386-58DD-4F23-B010-14D4B629EA5C}" destId="{BC4F0FF1-0A98-455F-81D3-E82FB7B06D2C}" srcOrd="0" destOrd="1" presId="urn:microsoft.com/office/officeart/2005/8/layout/default"/>
    <dgm:cxn modelId="{61221222-A88F-454E-A612-DCFFFAB4A457}" type="presOf" srcId="{5AA8BB80-234A-47FC-BAC4-EDFE570EA63D}" destId="{16C212A1-6FA5-4137-BD23-66565439945E}" srcOrd="0" destOrd="0" presId="urn:microsoft.com/office/officeart/2005/8/layout/default"/>
    <dgm:cxn modelId="{4202A829-0BE5-4912-85E5-80E5B65A8F37}" type="presOf" srcId="{0A72E606-35A0-4993-ABFD-F548E2F55EC4}" destId="{43C2F27B-4269-4567-9D5B-830B1259091B}" srcOrd="0" destOrd="0" presId="urn:microsoft.com/office/officeart/2005/8/layout/default"/>
    <dgm:cxn modelId="{F965552D-C0DA-4C9F-8A18-8FEEA98742EE}" type="presOf" srcId="{D3036C14-EF73-4393-96E4-1416111C8A27}" destId="{43C2F27B-4269-4567-9D5B-830B1259091B}" srcOrd="0" destOrd="2" presId="urn:microsoft.com/office/officeart/2005/8/layout/default"/>
    <dgm:cxn modelId="{87CD8461-2484-45DF-A450-2EF5126E714D}" type="presOf" srcId="{CDBC9C4B-B5EB-40E3-A054-B777F62C612D}" destId="{68C313F3-CB65-413C-AF3A-F186726DECCE}" srcOrd="0" destOrd="0" presId="urn:microsoft.com/office/officeart/2005/8/layout/default"/>
    <dgm:cxn modelId="{DACFCE68-79CB-4B11-8EEC-0F56998260FE}" srcId="{39B6DEAA-8CFF-4F22-9CAA-C6F1AC352CE3}" destId="{4D915386-58DD-4F23-B010-14D4B629EA5C}" srcOrd="0" destOrd="0" parTransId="{FB0B8AA6-DF5A-41B0-B1F1-991E6BCDF8C7}" sibTransId="{7B977697-2B49-428C-B882-91F347B82264}"/>
    <dgm:cxn modelId="{6968AA49-1543-4894-80FF-12985F718618}" srcId="{CDBC9C4B-B5EB-40E3-A054-B777F62C612D}" destId="{9E6AB89E-E748-4D21-9FCD-50E99D32EAEE}" srcOrd="0" destOrd="0" parTransId="{82A03B95-2D04-46E2-A627-BE2190277AB0}" sibTransId="{285A5DFB-067B-4707-B29E-46BAFEDCBAD0}"/>
    <dgm:cxn modelId="{2F65644C-CEEC-4B05-8363-E68C3F4C0DF2}" type="presOf" srcId="{9E6AB89E-E748-4D21-9FCD-50E99D32EAEE}" destId="{68C313F3-CB65-413C-AF3A-F186726DECCE}" srcOrd="0" destOrd="1" presId="urn:microsoft.com/office/officeart/2005/8/layout/default"/>
    <dgm:cxn modelId="{5C232474-8891-4C6F-86D0-3B58F493B0C6}" type="presOf" srcId="{FA34ECC6-A900-43C4-AC59-AB5765176A1E}" destId="{43C2F27B-4269-4567-9D5B-830B1259091B}" srcOrd="0" destOrd="1" presId="urn:microsoft.com/office/officeart/2005/8/layout/default"/>
    <dgm:cxn modelId="{8C8B9957-1589-4915-96F7-DF2ECBCD068B}" srcId="{0A72E606-35A0-4993-ABFD-F548E2F55EC4}" destId="{D3036C14-EF73-4393-96E4-1416111C8A27}" srcOrd="1" destOrd="0" parTransId="{846F092B-C6B2-4971-B777-58089667032C}" sibTransId="{26BA731A-DDA4-4291-8280-4BF2FD22F461}"/>
    <dgm:cxn modelId="{CBACB177-C759-42B2-BEB7-439908EFE095}" srcId="{5AA8BB80-234A-47FC-BAC4-EDFE570EA63D}" destId="{0A72E606-35A0-4993-ABFD-F548E2F55EC4}" srcOrd="0" destOrd="0" parTransId="{7246CCCB-C2AC-4CAA-A405-A280174D6E2E}" sibTransId="{4B45A763-7D3A-4015-94D9-1C1DDF254CA0}"/>
    <dgm:cxn modelId="{D8A8BB85-6408-4BA3-A485-3736AD77EAA7}" type="presOf" srcId="{39B6DEAA-8CFF-4F22-9CAA-C6F1AC352CE3}" destId="{BC4F0FF1-0A98-455F-81D3-E82FB7B06D2C}" srcOrd="0" destOrd="0" presId="urn:microsoft.com/office/officeart/2005/8/layout/default"/>
    <dgm:cxn modelId="{D6BA7287-26F9-40B8-80D2-F5434F5BA48A}" srcId="{5AA8BB80-234A-47FC-BAC4-EDFE570EA63D}" destId="{39B6DEAA-8CFF-4F22-9CAA-C6F1AC352CE3}" srcOrd="2" destOrd="0" parTransId="{6CBF8B8F-F8F7-435D-867D-A333DB0F3383}" sibTransId="{7AD47B21-9ADB-409D-AA96-9216A07F2F4F}"/>
    <dgm:cxn modelId="{C4C50088-1D9D-42A8-A9C7-214AB7A9E933}" srcId="{CDBC9C4B-B5EB-40E3-A054-B777F62C612D}" destId="{54D70F8B-8DDF-4EE4-9F9D-9CFAA7A73ED1}" srcOrd="2" destOrd="0" parTransId="{CA54D136-43D6-46A2-9C64-F3F959639369}" sibTransId="{20C9D802-52E0-48D8-81BC-4370376150FE}"/>
    <dgm:cxn modelId="{91D7298C-817D-4E56-82FC-E7E96D50721F}" type="presOf" srcId="{54D70F8B-8DDF-4EE4-9F9D-9CFAA7A73ED1}" destId="{68C313F3-CB65-413C-AF3A-F186726DECCE}" srcOrd="0" destOrd="3" presId="urn:microsoft.com/office/officeart/2005/8/layout/default"/>
    <dgm:cxn modelId="{DC16FB9C-943D-40BC-A49E-D67FF7609729}" srcId="{5AA8BB80-234A-47FC-BAC4-EDFE570EA63D}" destId="{CDBC9C4B-B5EB-40E3-A054-B777F62C612D}" srcOrd="1" destOrd="0" parTransId="{EE7C4375-0CEA-4768-8D6C-2262A1BD95A5}" sibTransId="{F23F021B-8D80-4ECA-9A52-AFCDF311FCA4}"/>
    <dgm:cxn modelId="{0C5A65A1-3D74-457A-975A-57E37EF43065}" type="presOf" srcId="{D7B14217-01E4-4B3F-A1D8-5D26710DB531}" destId="{68C313F3-CB65-413C-AF3A-F186726DECCE}" srcOrd="0" destOrd="2" presId="urn:microsoft.com/office/officeart/2005/8/layout/default"/>
    <dgm:cxn modelId="{C0E2B9A8-65A8-4441-B04E-AA759B0451A2}" type="presOf" srcId="{CF21796C-FA0C-44BA-8CA7-54B7FAB06ACE}" destId="{BC4F0FF1-0A98-455F-81D3-E82FB7B06D2C}" srcOrd="0" destOrd="2" presId="urn:microsoft.com/office/officeart/2005/8/layout/default"/>
    <dgm:cxn modelId="{B3F283CF-EB27-4C28-8EEC-1F4B7658C2F8}" srcId="{0A72E606-35A0-4993-ABFD-F548E2F55EC4}" destId="{FA34ECC6-A900-43C4-AC59-AB5765176A1E}" srcOrd="0" destOrd="0" parTransId="{C7892456-86C3-48E2-992E-D79BC035A63E}" sibTransId="{1D0585D0-49A6-4465-8326-CED07847B8C1}"/>
    <dgm:cxn modelId="{380DB48E-890B-4E54-B1B2-85F6B633A160}" type="presParOf" srcId="{16C212A1-6FA5-4137-BD23-66565439945E}" destId="{43C2F27B-4269-4567-9D5B-830B1259091B}" srcOrd="0" destOrd="0" presId="urn:microsoft.com/office/officeart/2005/8/layout/default"/>
    <dgm:cxn modelId="{4906EA3D-98C6-48A9-AF71-6B6745A92605}" type="presParOf" srcId="{16C212A1-6FA5-4137-BD23-66565439945E}" destId="{EE99CC10-D670-4A57-8928-DF4DC3E3824B}" srcOrd="1" destOrd="0" presId="urn:microsoft.com/office/officeart/2005/8/layout/default"/>
    <dgm:cxn modelId="{4CC6707A-5DEC-4477-A3DB-3F9625D98BDC}" type="presParOf" srcId="{16C212A1-6FA5-4137-BD23-66565439945E}" destId="{68C313F3-CB65-413C-AF3A-F186726DECCE}" srcOrd="2" destOrd="0" presId="urn:microsoft.com/office/officeart/2005/8/layout/default"/>
    <dgm:cxn modelId="{BBAE5564-3204-4AF6-B640-19D06F9DABDC}" type="presParOf" srcId="{16C212A1-6FA5-4137-BD23-66565439945E}" destId="{C802D5F1-B0B1-4C68-8BE5-9DE5C48D6FD9}" srcOrd="3" destOrd="0" presId="urn:microsoft.com/office/officeart/2005/8/layout/default"/>
    <dgm:cxn modelId="{79D99999-BFDC-4707-82BC-E63DF106CB46}" type="presParOf" srcId="{16C212A1-6FA5-4137-BD23-66565439945E}" destId="{BC4F0FF1-0A98-455F-81D3-E82FB7B06D2C}"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4FC9E7-54FA-4276-A3DA-6F57C992B7A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A9000D-6853-4451-97E2-F78DAD15E3FF}">
      <dgm:prSet custT="1"/>
      <dgm:spPr>
        <a:solidFill>
          <a:schemeClr val="accent1">
            <a:hueOff val="0"/>
            <a:satOff val="0"/>
            <a:lumOff val="0"/>
            <a:alpha val="17000"/>
          </a:schemeClr>
        </a:solidFill>
      </dgm:spPr>
      <dgm:t>
        <a:bodyPr/>
        <a:lstStyle/>
        <a:p>
          <a:r>
            <a:rPr lang="en-US" sz="3200" b="1" i="0" dirty="0"/>
            <a:t>Social Media</a:t>
          </a:r>
          <a:r>
            <a:rPr lang="en-US" sz="3200" b="0" i="0" dirty="0"/>
            <a:t>:</a:t>
          </a:r>
        </a:p>
        <a:p>
          <a:r>
            <a:rPr lang="en-US" sz="3200" b="0" i="0" dirty="0"/>
            <a:t>Instagram: Share lifestyle photos, user-generated content, and safety tips,  Monthly photo contests,  hashtags.</a:t>
          </a:r>
        </a:p>
        <a:p>
          <a:pPr>
            <a:buFont typeface="Arial" panose="020B0604020202020204" pitchFamily="34" charset="0"/>
            <a:buChar char="•"/>
          </a:pPr>
          <a:r>
            <a:rPr lang="en-US" sz="3200" b="0" i="0" dirty="0"/>
            <a:t>Facebook: Run targeted ads to reach parents</a:t>
          </a:r>
          <a:endParaRPr lang="en-US" sz="3200" dirty="0"/>
        </a:p>
      </dgm:t>
    </dgm:pt>
    <dgm:pt modelId="{F892ED71-7096-4C06-827B-94D00702E437}" type="parTrans" cxnId="{302B4B94-D6FF-4BBC-AE33-7910220444AB}">
      <dgm:prSet/>
      <dgm:spPr/>
      <dgm:t>
        <a:bodyPr/>
        <a:lstStyle/>
        <a:p>
          <a:endParaRPr lang="en-US"/>
        </a:p>
      </dgm:t>
    </dgm:pt>
    <dgm:pt modelId="{383B7325-A147-40B3-B694-5539E9C0C10D}" type="sibTrans" cxnId="{302B4B94-D6FF-4BBC-AE33-7910220444AB}">
      <dgm:prSet/>
      <dgm:spPr/>
      <dgm:t>
        <a:bodyPr/>
        <a:lstStyle/>
        <a:p>
          <a:endParaRPr lang="en-US"/>
        </a:p>
      </dgm:t>
    </dgm:pt>
    <dgm:pt modelId="{84DB27AF-A55C-45D7-B74A-6246F86BD0F3}" type="pres">
      <dgm:prSet presAssocID="{EC4FC9E7-54FA-4276-A3DA-6F57C992B7AA}" presName="linear" presStyleCnt="0">
        <dgm:presLayoutVars>
          <dgm:animLvl val="lvl"/>
          <dgm:resizeHandles val="exact"/>
        </dgm:presLayoutVars>
      </dgm:prSet>
      <dgm:spPr/>
    </dgm:pt>
    <dgm:pt modelId="{D823CA9B-75B5-4585-AA55-54BE303B843E}" type="pres">
      <dgm:prSet presAssocID="{9EA9000D-6853-4451-97E2-F78DAD15E3FF}" presName="parentText" presStyleLbl="node1" presStyleIdx="0" presStyleCnt="1">
        <dgm:presLayoutVars>
          <dgm:chMax val="0"/>
          <dgm:bulletEnabled val="1"/>
        </dgm:presLayoutVars>
      </dgm:prSet>
      <dgm:spPr/>
    </dgm:pt>
  </dgm:ptLst>
  <dgm:cxnLst>
    <dgm:cxn modelId="{06439E6C-9CEA-4D6A-BDB8-167722090B24}" type="presOf" srcId="{EC4FC9E7-54FA-4276-A3DA-6F57C992B7AA}" destId="{84DB27AF-A55C-45D7-B74A-6246F86BD0F3}" srcOrd="0" destOrd="0" presId="urn:microsoft.com/office/officeart/2005/8/layout/vList2"/>
    <dgm:cxn modelId="{302B4B94-D6FF-4BBC-AE33-7910220444AB}" srcId="{EC4FC9E7-54FA-4276-A3DA-6F57C992B7AA}" destId="{9EA9000D-6853-4451-97E2-F78DAD15E3FF}" srcOrd="0" destOrd="0" parTransId="{F892ED71-7096-4C06-827B-94D00702E437}" sibTransId="{383B7325-A147-40B3-B694-5539E9C0C10D}"/>
    <dgm:cxn modelId="{AC9663BD-46DB-4575-BB1C-902D892A7AEE}" type="presOf" srcId="{9EA9000D-6853-4451-97E2-F78DAD15E3FF}" destId="{D823CA9B-75B5-4585-AA55-54BE303B843E}" srcOrd="0" destOrd="0" presId="urn:microsoft.com/office/officeart/2005/8/layout/vList2"/>
    <dgm:cxn modelId="{4B016A10-C067-42D4-AD39-A051F4D9672C}" type="presParOf" srcId="{84DB27AF-A55C-45D7-B74A-6246F86BD0F3}" destId="{D823CA9B-75B5-4585-AA55-54BE303B843E}"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A8BB80-234A-47FC-BAC4-EDFE570EA63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0A72E606-35A0-4993-ABFD-F548E2F55EC4}">
      <dgm:prSet custT="1"/>
      <dgm:spPr>
        <a:solidFill>
          <a:schemeClr val="accent1">
            <a:hueOff val="0"/>
            <a:satOff val="0"/>
            <a:lumOff val="0"/>
            <a:alpha val="35000"/>
          </a:schemeClr>
        </a:solidFill>
      </dgm:spPr>
      <dgm:t>
        <a:bodyPr/>
        <a:lstStyle/>
        <a:p>
          <a:pPr>
            <a:buFont typeface="Arial" panose="020B0604020202020204" pitchFamily="34" charset="0"/>
            <a:buChar char="•"/>
          </a:pPr>
          <a:r>
            <a:rPr lang="en-US" sz="2000" b="1" i="0" dirty="0"/>
            <a:t>Parenting Blogs and Magazines </a:t>
          </a:r>
          <a:r>
            <a:rPr lang="en-US" sz="2000" b="0" i="0" dirty="0"/>
            <a:t>: </a:t>
          </a:r>
        </a:p>
        <a:p>
          <a:pPr>
            <a:buFont typeface="Arial" panose="020B0604020202020204" pitchFamily="34" charset="0"/>
            <a:buChar char="•"/>
          </a:pPr>
          <a:r>
            <a:rPr lang="en-US" sz="2000" b="0" i="0" dirty="0"/>
            <a:t>Publish articles on stroller trends, safety, and design</a:t>
          </a:r>
        </a:p>
        <a:p>
          <a:pPr>
            <a:buFont typeface="Arial" panose="020B0604020202020204" pitchFamily="34" charset="0"/>
            <a:buChar char="•"/>
          </a:pPr>
          <a:r>
            <a:rPr lang="en-US" sz="2000" b="1" i="0" dirty="0"/>
            <a:t>Video Tutorials</a:t>
          </a:r>
        </a:p>
        <a:p>
          <a:pPr>
            <a:buFont typeface="Arial" panose="020B0604020202020204" pitchFamily="34" charset="0"/>
            <a:buChar char="•"/>
          </a:pPr>
          <a:r>
            <a:rPr lang="en-US" sz="2000" b="1" i="0" dirty="0"/>
            <a:t>User Stories Testimonials</a:t>
          </a:r>
          <a:endParaRPr lang="en-US" sz="2000" b="0" i="0" dirty="0"/>
        </a:p>
      </dgm:t>
    </dgm:pt>
    <dgm:pt modelId="{7246CCCB-C2AC-4CAA-A405-A280174D6E2E}" type="parTrans" cxnId="{CBACB177-C759-42B2-BEB7-439908EFE095}">
      <dgm:prSet/>
      <dgm:spPr/>
      <dgm:t>
        <a:bodyPr/>
        <a:lstStyle/>
        <a:p>
          <a:endParaRPr lang="en-US"/>
        </a:p>
      </dgm:t>
    </dgm:pt>
    <dgm:pt modelId="{4B45A763-7D3A-4015-94D9-1C1DDF254CA0}" type="sibTrans" cxnId="{CBACB177-C759-42B2-BEB7-439908EFE095}">
      <dgm:prSet/>
      <dgm:spPr/>
      <dgm:t>
        <a:bodyPr/>
        <a:lstStyle/>
        <a:p>
          <a:endParaRPr lang="en-US"/>
        </a:p>
      </dgm:t>
    </dgm:pt>
    <dgm:pt modelId="{16C212A1-6FA5-4137-BD23-66565439945E}" type="pres">
      <dgm:prSet presAssocID="{5AA8BB80-234A-47FC-BAC4-EDFE570EA63D}" presName="diagram" presStyleCnt="0">
        <dgm:presLayoutVars>
          <dgm:dir/>
          <dgm:resizeHandles val="exact"/>
        </dgm:presLayoutVars>
      </dgm:prSet>
      <dgm:spPr/>
    </dgm:pt>
    <dgm:pt modelId="{43C2F27B-4269-4567-9D5B-830B1259091B}" type="pres">
      <dgm:prSet presAssocID="{0A72E606-35A0-4993-ABFD-F548E2F55EC4}" presName="node" presStyleLbl="node1" presStyleIdx="0" presStyleCnt="1" custScaleY="27700">
        <dgm:presLayoutVars>
          <dgm:bulletEnabled val="1"/>
        </dgm:presLayoutVars>
      </dgm:prSet>
      <dgm:spPr/>
    </dgm:pt>
  </dgm:ptLst>
  <dgm:cxnLst>
    <dgm:cxn modelId="{61221222-A88F-454E-A612-DCFFFAB4A457}" type="presOf" srcId="{5AA8BB80-234A-47FC-BAC4-EDFE570EA63D}" destId="{16C212A1-6FA5-4137-BD23-66565439945E}" srcOrd="0" destOrd="0" presId="urn:microsoft.com/office/officeart/2005/8/layout/default"/>
    <dgm:cxn modelId="{4202A829-0BE5-4912-85E5-80E5B65A8F37}" type="presOf" srcId="{0A72E606-35A0-4993-ABFD-F548E2F55EC4}" destId="{43C2F27B-4269-4567-9D5B-830B1259091B}" srcOrd="0" destOrd="0" presId="urn:microsoft.com/office/officeart/2005/8/layout/default"/>
    <dgm:cxn modelId="{CBACB177-C759-42B2-BEB7-439908EFE095}" srcId="{5AA8BB80-234A-47FC-BAC4-EDFE570EA63D}" destId="{0A72E606-35A0-4993-ABFD-F548E2F55EC4}" srcOrd="0" destOrd="0" parTransId="{7246CCCB-C2AC-4CAA-A405-A280174D6E2E}" sibTransId="{4B45A763-7D3A-4015-94D9-1C1DDF254CA0}"/>
    <dgm:cxn modelId="{380DB48E-890B-4E54-B1B2-85F6B633A160}" type="presParOf" srcId="{16C212A1-6FA5-4137-BD23-66565439945E}" destId="{43C2F27B-4269-4567-9D5B-830B1259091B}"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4FC9E7-54FA-4276-A3DA-6F57C992B7A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A9000D-6853-4451-97E2-F78DAD15E3FF}">
      <dgm:prSet/>
      <dgm:spPr>
        <a:solidFill>
          <a:schemeClr val="accent1">
            <a:hueOff val="0"/>
            <a:satOff val="0"/>
            <a:lumOff val="0"/>
            <a:alpha val="15000"/>
          </a:schemeClr>
        </a:solidFill>
      </dgm:spPr>
      <dgm:t>
        <a:bodyPr/>
        <a:lstStyle/>
        <a:p>
          <a:r>
            <a:rPr lang="en-US" b="1" i="0" dirty="0"/>
            <a:t>Partnerships</a:t>
          </a:r>
        </a:p>
        <a:p>
          <a:pPr>
            <a:buFont typeface="Arial" panose="020B0604020202020204" pitchFamily="34" charset="0"/>
            <a:buChar char="•"/>
          </a:pPr>
          <a:r>
            <a:rPr lang="en-US" b="0" i="0" dirty="0"/>
            <a:t>Collaborate with like-minded brands:</a:t>
          </a:r>
        </a:p>
        <a:p>
          <a:pPr>
            <a:buFont typeface="Arial" panose="020B0604020202020204" pitchFamily="34" charset="0"/>
            <a:buChar char="•"/>
          </a:pPr>
          <a:r>
            <a:rPr lang="en-US" b="0" i="0" dirty="0"/>
            <a:t>Fashion Brands</a:t>
          </a:r>
        </a:p>
        <a:p>
          <a:pPr>
            <a:buFont typeface="Arial" panose="020B0604020202020204" pitchFamily="34" charset="0"/>
            <a:buChar char="•"/>
          </a:pPr>
          <a:r>
            <a:rPr lang="en-US" b="0" i="0" dirty="0"/>
            <a:t>Health and Wellness Brands</a:t>
          </a:r>
        </a:p>
        <a:p>
          <a:pPr>
            <a:buFont typeface="Arial" panose="020B0604020202020204" pitchFamily="34" charset="0"/>
            <a:buChar char="•"/>
          </a:pPr>
          <a:r>
            <a:rPr lang="en-US" b="1" i="0" dirty="0"/>
            <a:t>Lifestyle Influencers</a:t>
          </a:r>
          <a:r>
            <a:rPr lang="en-US" b="0" i="0" dirty="0"/>
            <a:t>:</a:t>
          </a:r>
        </a:p>
        <a:p>
          <a:pPr>
            <a:buFont typeface="Arial" panose="020B0604020202020204" pitchFamily="34" charset="0"/>
            <a:buChar char="•"/>
          </a:pPr>
          <a:r>
            <a:rPr lang="en-US" b="0" i="0" dirty="0"/>
            <a:t>Unboxings, reviews, and styling tips.</a:t>
          </a:r>
        </a:p>
        <a:p>
          <a:pPr>
            <a:buFont typeface="Arial" panose="020B0604020202020204" pitchFamily="34" charset="0"/>
            <a:buChar char="•"/>
          </a:pPr>
          <a:r>
            <a:rPr lang="en-US" b="0" i="0" dirty="0"/>
            <a:t>Show strollers in real-world settings (cafes, parks, public transport</a:t>
          </a:r>
          <a:endParaRPr lang="en-US" dirty="0"/>
        </a:p>
      </dgm:t>
    </dgm:pt>
    <dgm:pt modelId="{F892ED71-7096-4C06-827B-94D00702E437}" type="parTrans" cxnId="{302B4B94-D6FF-4BBC-AE33-7910220444AB}">
      <dgm:prSet/>
      <dgm:spPr/>
      <dgm:t>
        <a:bodyPr/>
        <a:lstStyle/>
        <a:p>
          <a:endParaRPr lang="en-US"/>
        </a:p>
      </dgm:t>
    </dgm:pt>
    <dgm:pt modelId="{383B7325-A147-40B3-B694-5539E9C0C10D}" type="sibTrans" cxnId="{302B4B94-D6FF-4BBC-AE33-7910220444AB}">
      <dgm:prSet/>
      <dgm:spPr/>
      <dgm:t>
        <a:bodyPr/>
        <a:lstStyle/>
        <a:p>
          <a:endParaRPr lang="en-US"/>
        </a:p>
      </dgm:t>
    </dgm:pt>
    <dgm:pt modelId="{84DB27AF-A55C-45D7-B74A-6246F86BD0F3}" type="pres">
      <dgm:prSet presAssocID="{EC4FC9E7-54FA-4276-A3DA-6F57C992B7AA}" presName="linear" presStyleCnt="0">
        <dgm:presLayoutVars>
          <dgm:animLvl val="lvl"/>
          <dgm:resizeHandles val="exact"/>
        </dgm:presLayoutVars>
      </dgm:prSet>
      <dgm:spPr/>
    </dgm:pt>
    <dgm:pt modelId="{D823CA9B-75B5-4585-AA55-54BE303B843E}" type="pres">
      <dgm:prSet presAssocID="{9EA9000D-6853-4451-97E2-F78DAD15E3FF}" presName="parentText" presStyleLbl="node1" presStyleIdx="0" presStyleCnt="1">
        <dgm:presLayoutVars>
          <dgm:chMax val="0"/>
          <dgm:bulletEnabled val="1"/>
        </dgm:presLayoutVars>
      </dgm:prSet>
      <dgm:spPr/>
    </dgm:pt>
  </dgm:ptLst>
  <dgm:cxnLst>
    <dgm:cxn modelId="{FCC3EA38-DA85-49AA-9240-0614F0B4A4B4}" type="presOf" srcId="{9EA9000D-6853-4451-97E2-F78DAD15E3FF}" destId="{D823CA9B-75B5-4585-AA55-54BE303B843E}" srcOrd="0" destOrd="0" presId="urn:microsoft.com/office/officeart/2005/8/layout/vList2"/>
    <dgm:cxn modelId="{302B4B94-D6FF-4BBC-AE33-7910220444AB}" srcId="{EC4FC9E7-54FA-4276-A3DA-6F57C992B7AA}" destId="{9EA9000D-6853-4451-97E2-F78DAD15E3FF}" srcOrd="0" destOrd="0" parTransId="{F892ED71-7096-4C06-827B-94D00702E437}" sibTransId="{383B7325-A147-40B3-B694-5539E9C0C10D}"/>
    <dgm:cxn modelId="{95F4BD9D-2FFE-4F31-A2C9-EFC8B7576D2D}" type="presOf" srcId="{EC4FC9E7-54FA-4276-A3DA-6F57C992B7AA}" destId="{84DB27AF-A55C-45D7-B74A-6246F86BD0F3}" srcOrd="0" destOrd="0" presId="urn:microsoft.com/office/officeart/2005/8/layout/vList2"/>
    <dgm:cxn modelId="{EC0A35E6-6E46-4141-A5D7-5BE728815912}" type="presParOf" srcId="{84DB27AF-A55C-45D7-B74A-6246F86BD0F3}" destId="{D823CA9B-75B5-4585-AA55-54BE303B843E}"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C4FC9E7-54FA-4276-A3DA-6F57C992B7AA}"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9EA9000D-6853-4451-97E2-F78DAD15E3FF}">
      <dgm:prSet/>
      <dgm:spPr>
        <a:gradFill rotWithShape="0">
          <a:gsLst>
            <a:gs pos="10000">
              <a:schemeClr val="accent1">
                <a:hueOff val="0"/>
                <a:satOff val="0"/>
                <a:lumOff val="0"/>
                <a:satMod val="103000"/>
                <a:lumMod val="102000"/>
                <a:tint val="94000"/>
                <a:alpha val="20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gradFill>
      </dgm:spPr>
      <dgm:t>
        <a:bodyPr/>
        <a:lstStyle/>
        <a:p>
          <a:r>
            <a:rPr lang="en-US" b="1" i="0" dirty="0"/>
            <a:t>Events </a:t>
          </a:r>
        </a:p>
        <a:p>
          <a:r>
            <a:rPr lang="en-US" b="1" i="0" dirty="0"/>
            <a:t>Pop-Up Shops</a:t>
          </a:r>
          <a:endParaRPr lang="en-US" b="0" i="0" dirty="0"/>
        </a:p>
        <a:p>
          <a:pPr>
            <a:buFont typeface="Arial" panose="020B0604020202020204" pitchFamily="34" charset="0"/>
            <a:buChar char="•"/>
          </a:pPr>
          <a:r>
            <a:rPr lang="en-US" b="1" i="0" dirty="0"/>
            <a:t>Parenting Expos</a:t>
          </a:r>
          <a:endParaRPr lang="en-US" b="0" i="0" dirty="0"/>
        </a:p>
        <a:p>
          <a:pPr>
            <a:buFont typeface="Arial" panose="020B0604020202020204" pitchFamily="34" charset="0"/>
            <a:buChar char="•"/>
          </a:pPr>
          <a:endParaRPr lang="en-US" dirty="0"/>
        </a:p>
      </dgm:t>
    </dgm:pt>
    <dgm:pt modelId="{F892ED71-7096-4C06-827B-94D00702E437}" type="parTrans" cxnId="{302B4B94-D6FF-4BBC-AE33-7910220444AB}">
      <dgm:prSet/>
      <dgm:spPr/>
      <dgm:t>
        <a:bodyPr/>
        <a:lstStyle/>
        <a:p>
          <a:endParaRPr lang="en-US"/>
        </a:p>
      </dgm:t>
    </dgm:pt>
    <dgm:pt modelId="{383B7325-A147-40B3-B694-5539E9C0C10D}" type="sibTrans" cxnId="{302B4B94-D6FF-4BBC-AE33-7910220444AB}">
      <dgm:prSet/>
      <dgm:spPr/>
      <dgm:t>
        <a:bodyPr/>
        <a:lstStyle/>
        <a:p>
          <a:endParaRPr lang="en-US"/>
        </a:p>
      </dgm:t>
    </dgm:pt>
    <dgm:pt modelId="{730EFEF6-2EB5-46F5-93D8-914B42E8AC80}" type="pres">
      <dgm:prSet presAssocID="{EC4FC9E7-54FA-4276-A3DA-6F57C992B7AA}" presName="linear" presStyleCnt="0">
        <dgm:presLayoutVars>
          <dgm:animLvl val="lvl"/>
          <dgm:resizeHandles val="exact"/>
        </dgm:presLayoutVars>
      </dgm:prSet>
      <dgm:spPr/>
    </dgm:pt>
    <dgm:pt modelId="{D92EF32F-27FB-48DB-B4A6-A10E983210D0}" type="pres">
      <dgm:prSet presAssocID="{9EA9000D-6853-4451-97E2-F78DAD15E3FF}" presName="parentText" presStyleLbl="node1" presStyleIdx="0" presStyleCnt="1">
        <dgm:presLayoutVars>
          <dgm:chMax val="0"/>
          <dgm:bulletEnabled val="1"/>
        </dgm:presLayoutVars>
      </dgm:prSet>
      <dgm:spPr/>
    </dgm:pt>
  </dgm:ptLst>
  <dgm:cxnLst>
    <dgm:cxn modelId="{302B4B94-D6FF-4BBC-AE33-7910220444AB}" srcId="{EC4FC9E7-54FA-4276-A3DA-6F57C992B7AA}" destId="{9EA9000D-6853-4451-97E2-F78DAD15E3FF}" srcOrd="0" destOrd="0" parTransId="{F892ED71-7096-4C06-827B-94D00702E437}" sibTransId="{383B7325-A147-40B3-B694-5539E9C0C10D}"/>
    <dgm:cxn modelId="{0009559A-F4C2-4705-8BD9-D31290AA5A59}" type="presOf" srcId="{EC4FC9E7-54FA-4276-A3DA-6F57C992B7AA}" destId="{730EFEF6-2EB5-46F5-93D8-914B42E8AC80}" srcOrd="0" destOrd="0" presId="urn:microsoft.com/office/officeart/2005/8/layout/vList2"/>
    <dgm:cxn modelId="{D78289A9-C049-4E75-993E-44E9061E0933}" type="presOf" srcId="{9EA9000D-6853-4451-97E2-F78DAD15E3FF}" destId="{D92EF32F-27FB-48DB-B4A6-A10E983210D0}" srcOrd="0" destOrd="0" presId="urn:microsoft.com/office/officeart/2005/8/layout/vList2"/>
    <dgm:cxn modelId="{64B888AC-A484-47F2-8767-5A3881B42662}" type="presParOf" srcId="{730EFEF6-2EB5-46F5-93D8-914B42E8AC80}" destId="{D92EF32F-27FB-48DB-B4A6-A10E983210D0}"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C4FC9E7-54FA-4276-A3DA-6F57C992B7AA}" type="doc">
      <dgm:prSet loTypeId="urn:microsoft.com/office/officeart/2005/8/layout/vList2" loCatId="list" qsTypeId="urn:microsoft.com/office/officeart/2005/8/quickstyle/simple2" qsCatId="simple" csTypeId="urn:microsoft.com/office/officeart/2005/8/colors/accent5_2" csCatId="accent5" phldr="1"/>
      <dgm:spPr/>
      <dgm:t>
        <a:bodyPr/>
        <a:lstStyle/>
        <a:p>
          <a:endParaRPr lang="en-US"/>
        </a:p>
      </dgm:t>
    </dgm:pt>
    <dgm:pt modelId="{9EA9000D-6853-4451-97E2-F78DAD15E3FF}">
      <dgm:prSet/>
      <dgm:spPr/>
      <dgm:t>
        <a:bodyPr/>
        <a:lstStyle/>
        <a:p>
          <a:r>
            <a:rPr lang="en-US" b="1" i="0" dirty="0">
              <a:effectLst/>
              <a:latin typeface="-apple-system"/>
            </a:rPr>
            <a:t>Data Collection Tools</a:t>
          </a:r>
        </a:p>
        <a:p>
          <a:pPr>
            <a:buFont typeface="Arial" panose="020B0604020202020204" pitchFamily="34" charset="0"/>
            <a:buChar char="•"/>
          </a:pPr>
          <a:r>
            <a:rPr lang="en-US" b="1" i="0" dirty="0">
              <a:effectLst/>
              <a:latin typeface="-apple-system"/>
            </a:rPr>
            <a:t>Facebook Conversion API</a:t>
          </a:r>
          <a:r>
            <a:rPr lang="en-US" b="0" i="0" dirty="0">
              <a:effectLst/>
              <a:latin typeface="-apple-system"/>
            </a:rPr>
            <a:t> </a:t>
          </a:r>
          <a:r>
            <a:rPr lang="en-US" b="1" i="0" dirty="0">
              <a:effectLst/>
              <a:latin typeface="-apple-system"/>
            </a:rPr>
            <a:t>Pinterest Conversion Tag</a:t>
          </a:r>
          <a:endParaRPr lang="en-US" b="0" i="0" dirty="0">
            <a:effectLst/>
            <a:latin typeface="-apple-system"/>
          </a:endParaRPr>
        </a:p>
        <a:p>
          <a:pPr>
            <a:buFont typeface="Arial" panose="020B0604020202020204" pitchFamily="34" charset="0"/>
            <a:buChar char="•"/>
          </a:pPr>
          <a:r>
            <a:rPr lang="en-US" b="1" i="0" dirty="0">
              <a:effectLst/>
              <a:latin typeface="-apple-system"/>
            </a:rPr>
            <a:t>Google Analytics</a:t>
          </a:r>
          <a:endParaRPr lang="en-US" dirty="0"/>
        </a:p>
      </dgm:t>
    </dgm:pt>
    <dgm:pt modelId="{F892ED71-7096-4C06-827B-94D00702E437}" type="parTrans" cxnId="{302B4B94-D6FF-4BBC-AE33-7910220444AB}">
      <dgm:prSet/>
      <dgm:spPr/>
      <dgm:t>
        <a:bodyPr/>
        <a:lstStyle/>
        <a:p>
          <a:endParaRPr lang="en-US"/>
        </a:p>
      </dgm:t>
    </dgm:pt>
    <dgm:pt modelId="{383B7325-A147-40B3-B694-5539E9C0C10D}" type="sibTrans" cxnId="{302B4B94-D6FF-4BBC-AE33-7910220444AB}">
      <dgm:prSet/>
      <dgm:spPr/>
      <dgm:t>
        <a:bodyPr/>
        <a:lstStyle/>
        <a:p>
          <a:endParaRPr lang="en-US"/>
        </a:p>
      </dgm:t>
    </dgm:pt>
    <dgm:pt modelId="{05AD2B12-433D-40CC-8A62-9B81108A740F}" type="pres">
      <dgm:prSet presAssocID="{EC4FC9E7-54FA-4276-A3DA-6F57C992B7AA}" presName="linear" presStyleCnt="0">
        <dgm:presLayoutVars>
          <dgm:animLvl val="lvl"/>
          <dgm:resizeHandles val="exact"/>
        </dgm:presLayoutVars>
      </dgm:prSet>
      <dgm:spPr/>
    </dgm:pt>
    <dgm:pt modelId="{4742AF06-F455-45CB-9022-BC5B6069F930}" type="pres">
      <dgm:prSet presAssocID="{9EA9000D-6853-4451-97E2-F78DAD15E3FF}" presName="parentText" presStyleLbl="node1" presStyleIdx="0" presStyleCnt="1">
        <dgm:presLayoutVars>
          <dgm:chMax val="0"/>
          <dgm:bulletEnabled val="1"/>
        </dgm:presLayoutVars>
      </dgm:prSet>
      <dgm:spPr/>
    </dgm:pt>
  </dgm:ptLst>
  <dgm:cxnLst>
    <dgm:cxn modelId="{9EBFA816-E069-4A99-ACFA-B318CBD6B68A}" type="presOf" srcId="{EC4FC9E7-54FA-4276-A3DA-6F57C992B7AA}" destId="{05AD2B12-433D-40CC-8A62-9B81108A740F}" srcOrd="0" destOrd="0" presId="urn:microsoft.com/office/officeart/2005/8/layout/vList2"/>
    <dgm:cxn modelId="{302B4B94-D6FF-4BBC-AE33-7910220444AB}" srcId="{EC4FC9E7-54FA-4276-A3DA-6F57C992B7AA}" destId="{9EA9000D-6853-4451-97E2-F78DAD15E3FF}" srcOrd="0" destOrd="0" parTransId="{F892ED71-7096-4C06-827B-94D00702E437}" sibTransId="{383B7325-A147-40B3-B694-5539E9C0C10D}"/>
    <dgm:cxn modelId="{C71B3A9C-B659-4347-8F28-19DF3EEE0947}" type="presOf" srcId="{9EA9000D-6853-4451-97E2-F78DAD15E3FF}" destId="{4742AF06-F455-45CB-9022-BC5B6069F930}" srcOrd="0" destOrd="0" presId="urn:microsoft.com/office/officeart/2005/8/layout/vList2"/>
    <dgm:cxn modelId="{32DCA9D5-6B14-43E8-96AC-E7E4E60806EC}" type="presParOf" srcId="{05AD2B12-433D-40CC-8A62-9B81108A740F}" destId="{4742AF06-F455-45CB-9022-BC5B6069F930}"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C4FC9E7-54FA-4276-A3DA-6F57C992B7A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EA9000D-6853-4451-97E2-F78DAD15E3FF}">
      <dgm:prSet/>
      <dgm:spPr>
        <a:solidFill>
          <a:schemeClr val="accent1">
            <a:hueOff val="0"/>
            <a:satOff val="0"/>
            <a:lumOff val="0"/>
            <a:alpha val="43000"/>
          </a:schemeClr>
        </a:solidFill>
      </dgm:spPr>
      <dgm:t>
        <a:bodyPr/>
        <a:lstStyle/>
        <a:p>
          <a:r>
            <a:rPr lang="en-US" b="1" i="0" dirty="0"/>
            <a:t>20% increase</a:t>
          </a:r>
          <a:r>
            <a:rPr lang="en-US" b="0" i="0" dirty="0"/>
            <a:t> in website traffic</a:t>
          </a:r>
        </a:p>
        <a:p>
          <a:r>
            <a:rPr lang="en-US" b="1" i="0" dirty="0"/>
            <a:t>10,000 unique visitors per month</a:t>
          </a:r>
          <a:endParaRPr lang="en-US" dirty="0"/>
        </a:p>
      </dgm:t>
    </dgm:pt>
    <dgm:pt modelId="{F892ED71-7096-4C06-827B-94D00702E437}" type="parTrans" cxnId="{302B4B94-D6FF-4BBC-AE33-7910220444AB}">
      <dgm:prSet/>
      <dgm:spPr/>
      <dgm:t>
        <a:bodyPr/>
        <a:lstStyle/>
        <a:p>
          <a:endParaRPr lang="en-US"/>
        </a:p>
      </dgm:t>
    </dgm:pt>
    <dgm:pt modelId="{383B7325-A147-40B3-B694-5539E9C0C10D}" type="sibTrans" cxnId="{302B4B94-D6FF-4BBC-AE33-7910220444AB}">
      <dgm:prSet/>
      <dgm:spPr/>
      <dgm:t>
        <a:bodyPr/>
        <a:lstStyle/>
        <a:p>
          <a:endParaRPr lang="en-US"/>
        </a:p>
      </dgm:t>
    </dgm:pt>
    <dgm:pt modelId="{486FEE65-2785-4768-9981-C10703E08BC6}">
      <dgm:prSet/>
      <dgm:spPr>
        <a:solidFill>
          <a:schemeClr val="accent1">
            <a:hueOff val="0"/>
            <a:satOff val="0"/>
            <a:lumOff val="0"/>
            <a:alpha val="59000"/>
          </a:schemeClr>
        </a:solidFill>
      </dgm:spPr>
      <dgm:t>
        <a:bodyPr/>
        <a:lstStyle/>
        <a:p>
          <a:r>
            <a:rPr lang="en-US" b="1" i="0" dirty="0"/>
            <a:t>5% conversion rate</a:t>
          </a:r>
          <a:r>
            <a:rPr lang="en-US" b="0" i="0" dirty="0"/>
            <a:t> on the CYBEX website</a:t>
          </a:r>
          <a:endParaRPr lang="en-US" dirty="0"/>
        </a:p>
      </dgm:t>
    </dgm:pt>
    <dgm:pt modelId="{7F9B5B98-0EC0-4311-844B-40DBE77C3FF3}" type="parTrans" cxnId="{AEE083BB-7EA7-450F-864A-4C3EB7100D2A}">
      <dgm:prSet/>
      <dgm:spPr/>
      <dgm:t>
        <a:bodyPr/>
        <a:lstStyle/>
        <a:p>
          <a:endParaRPr lang="en-US"/>
        </a:p>
      </dgm:t>
    </dgm:pt>
    <dgm:pt modelId="{70537257-77CB-4183-9220-722212CA1940}" type="sibTrans" cxnId="{AEE083BB-7EA7-450F-864A-4C3EB7100D2A}">
      <dgm:prSet/>
      <dgm:spPr/>
      <dgm:t>
        <a:bodyPr/>
        <a:lstStyle/>
        <a:p>
          <a:endParaRPr lang="en-US"/>
        </a:p>
      </dgm:t>
    </dgm:pt>
    <dgm:pt modelId="{11D7C56F-6BDB-4D18-B933-ADBAAB67CFF6}">
      <dgm:prSet/>
      <dgm:spPr>
        <a:solidFill>
          <a:schemeClr val="accent1">
            <a:hueOff val="0"/>
            <a:satOff val="0"/>
            <a:lumOff val="0"/>
            <a:alpha val="50000"/>
          </a:schemeClr>
        </a:solidFill>
      </dgm:spPr>
      <dgm:t>
        <a:bodyPr/>
        <a:lstStyle/>
        <a:p>
          <a:r>
            <a:rPr lang="en-US" b="1" i="0" dirty="0"/>
            <a:t>Instagram : 500 likes per post</a:t>
          </a:r>
          <a:r>
            <a:rPr lang="en-US" b="0" i="0" dirty="0"/>
            <a:t> and </a:t>
          </a:r>
          <a:r>
            <a:rPr lang="en-US" b="1" i="0" dirty="0"/>
            <a:t>50 comments per post</a:t>
          </a:r>
        </a:p>
        <a:p>
          <a:r>
            <a:rPr lang="en-US" b="1" i="0" dirty="0"/>
            <a:t>Facebook</a:t>
          </a:r>
          <a:r>
            <a:rPr lang="en-US" b="0" i="0" dirty="0"/>
            <a:t>: Aim for </a:t>
          </a:r>
          <a:r>
            <a:rPr lang="en-US" b="1" i="0" dirty="0"/>
            <a:t>200 shares per month</a:t>
          </a:r>
          <a:endParaRPr lang="en-US" dirty="0"/>
        </a:p>
      </dgm:t>
    </dgm:pt>
    <dgm:pt modelId="{6F6DA298-19E5-4D2D-90ED-612A07EDB69A}" type="parTrans" cxnId="{364C17B1-7342-42C9-AC07-C58184357173}">
      <dgm:prSet/>
      <dgm:spPr/>
      <dgm:t>
        <a:bodyPr/>
        <a:lstStyle/>
        <a:p>
          <a:endParaRPr lang="en-US"/>
        </a:p>
      </dgm:t>
    </dgm:pt>
    <dgm:pt modelId="{BA37B5B8-D165-4C32-86D9-CD4F96F163D4}" type="sibTrans" cxnId="{364C17B1-7342-42C9-AC07-C58184357173}">
      <dgm:prSet/>
      <dgm:spPr/>
      <dgm:t>
        <a:bodyPr/>
        <a:lstStyle/>
        <a:p>
          <a:endParaRPr lang="en-US"/>
        </a:p>
      </dgm:t>
    </dgm:pt>
    <dgm:pt modelId="{B3A6D61E-CE2A-4E53-B772-E160D4F0BD3D}">
      <dgm:prSet/>
      <dgm:spPr>
        <a:solidFill>
          <a:schemeClr val="accent1">
            <a:hueOff val="0"/>
            <a:satOff val="0"/>
            <a:lumOff val="0"/>
            <a:alpha val="53000"/>
          </a:schemeClr>
        </a:solidFill>
      </dgm:spPr>
      <dgm:t>
        <a:bodyPr/>
        <a:lstStyle/>
        <a:p>
          <a:r>
            <a:rPr lang="en-US" b="1" i="0" dirty="0"/>
            <a:t>15% growth</a:t>
          </a:r>
          <a:r>
            <a:rPr lang="en-US" b="0" i="0" dirty="0"/>
            <a:t> in CYBEX stroller sales revenue</a:t>
          </a:r>
          <a:endParaRPr lang="en-US" dirty="0"/>
        </a:p>
      </dgm:t>
    </dgm:pt>
    <dgm:pt modelId="{78EB8E9C-2155-4CDB-90F9-93187C1868ED}" type="parTrans" cxnId="{52E71BF5-028B-41C1-8A92-861159F8AB7D}">
      <dgm:prSet/>
      <dgm:spPr/>
      <dgm:t>
        <a:bodyPr/>
        <a:lstStyle/>
        <a:p>
          <a:endParaRPr lang="en-US"/>
        </a:p>
      </dgm:t>
    </dgm:pt>
    <dgm:pt modelId="{EE2D939D-C7BA-4AEA-8A92-91C8C513FFE0}" type="sibTrans" cxnId="{52E71BF5-028B-41C1-8A92-861159F8AB7D}">
      <dgm:prSet/>
      <dgm:spPr/>
      <dgm:t>
        <a:bodyPr/>
        <a:lstStyle/>
        <a:p>
          <a:endParaRPr lang="en-US"/>
        </a:p>
      </dgm:t>
    </dgm:pt>
    <dgm:pt modelId="{B892CECD-AEEF-4B77-B19A-82713A4AD9FF}">
      <dgm:prSet/>
      <dgm:spPr>
        <a:solidFill>
          <a:schemeClr val="accent1">
            <a:hueOff val="0"/>
            <a:satOff val="0"/>
            <a:lumOff val="0"/>
            <a:alpha val="32000"/>
          </a:schemeClr>
        </a:solidFill>
      </dgm:spPr>
      <dgm:t>
        <a:bodyPr/>
        <a:lstStyle/>
        <a:p>
          <a:r>
            <a:rPr lang="en-US" b="1" i="0" dirty="0"/>
            <a:t>minimum </a:t>
          </a:r>
          <a:r>
            <a:rPr lang="en-US" b="0" i="0" dirty="0"/>
            <a:t>ROAS of </a:t>
          </a:r>
          <a:r>
            <a:rPr lang="en-US" b="1" i="0" dirty="0"/>
            <a:t>300% or more</a:t>
          </a:r>
        </a:p>
        <a:p>
          <a:r>
            <a:rPr lang="en-US" b="1" i="0" dirty="0"/>
            <a:t>NPS – 85+</a:t>
          </a:r>
          <a:endParaRPr lang="en-US" dirty="0"/>
        </a:p>
      </dgm:t>
    </dgm:pt>
    <dgm:pt modelId="{9400C0B4-61B8-44DF-9FDD-FA98EFA3FF40}" type="parTrans" cxnId="{8118237D-2398-4851-B237-2921746F5C43}">
      <dgm:prSet/>
      <dgm:spPr/>
      <dgm:t>
        <a:bodyPr/>
        <a:lstStyle/>
        <a:p>
          <a:endParaRPr lang="en-US"/>
        </a:p>
      </dgm:t>
    </dgm:pt>
    <dgm:pt modelId="{5B87F012-1E55-4BDC-BD56-E8EB41BEB496}" type="sibTrans" cxnId="{8118237D-2398-4851-B237-2921746F5C43}">
      <dgm:prSet/>
      <dgm:spPr/>
      <dgm:t>
        <a:bodyPr/>
        <a:lstStyle/>
        <a:p>
          <a:endParaRPr lang="en-US"/>
        </a:p>
      </dgm:t>
    </dgm:pt>
    <dgm:pt modelId="{84DB27AF-A55C-45D7-B74A-6246F86BD0F3}" type="pres">
      <dgm:prSet presAssocID="{EC4FC9E7-54FA-4276-A3DA-6F57C992B7AA}" presName="linear" presStyleCnt="0">
        <dgm:presLayoutVars>
          <dgm:animLvl val="lvl"/>
          <dgm:resizeHandles val="exact"/>
        </dgm:presLayoutVars>
      </dgm:prSet>
      <dgm:spPr/>
    </dgm:pt>
    <dgm:pt modelId="{D823CA9B-75B5-4585-AA55-54BE303B843E}" type="pres">
      <dgm:prSet presAssocID="{9EA9000D-6853-4451-97E2-F78DAD15E3FF}" presName="parentText" presStyleLbl="node1" presStyleIdx="0" presStyleCnt="5">
        <dgm:presLayoutVars>
          <dgm:chMax val="0"/>
          <dgm:bulletEnabled val="1"/>
        </dgm:presLayoutVars>
      </dgm:prSet>
      <dgm:spPr/>
    </dgm:pt>
    <dgm:pt modelId="{84BCC8A9-90BD-4A4E-99C1-0940B12C31C9}" type="pres">
      <dgm:prSet presAssocID="{383B7325-A147-40B3-B694-5539E9C0C10D}" presName="spacer" presStyleCnt="0"/>
      <dgm:spPr/>
    </dgm:pt>
    <dgm:pt modelId="{EB2DF7D6-70C1-409F-AF32-4EC56C959FFB}" type="pres">
      <dgm:prSet presAssocID="{486FEE65-2785-4768-9981-C10703E08BC6}" presName="parentText" presStyleLbl="node1" presStyleIdx="1" presStyleCnt="5">
        <dgm:presLayoutVars>
          <dgm:chMax val="0"/>
          <dgm:bulletEnabled val="1"/>
        </dgm:presLayoutVars>
      </dgm:prSet>
      <dgm:spPr/>
    </dgm:pt>
    <dgm:pt modelId="{BFC3BC73-2620-4AD8-82B6-398EB5831BB9}" type="pres">
      <dgm:prSet presAssocID="{70537257-77CB-4183-9220-722212CA1940}" presName="spacer" presStyleCnt="0"/>
      <dgm:spPr/>
    </dgm:pt>
    <dgm:pt modelId="{794D2A8C-8054-45B1-95AD-F335682D681C}" type="pres">
      <dgm:prSet presAssocID="{11D7C56F-6BDB-4D18-B933-ADBAAB67CFF6}" presName="parentText" presStyleLbl="node1" presStyleIdx="2" presStyleCnt="5">
        <dgm:presLayoutVars>
          <dgm:chMax val="0"/>
          <dgm:bulletEnabled val="1"/>
        </dgm:presLayoutVars>
      </dgm:prSet>
      <dgm:spPr/>
    </dgm:pt>
    <dgm:pt modelId="{8F675B47-BFAE-4D1D-943E-11AC2C4C255F}" type="pres">
      <dgm:prSet presAssocID="{BA37B5B8-D165-4C32-86D9-CD4F96F163D4}" presName="spacer" presStyleCnt="0"/>
      <dgm:spPr/>
    </dgm:pt>
    <dgm:pt modelId="{311265D2-24D9-4336-ACF6-31866330F1E8}" type="pres">
      <dgm:prSet presAssocID="{B3A6D61E-CE2A-4E53-B772-E160D4F0BD3D}" presName="parentText" presStyleLbl="node1" presStyleIdx="3" presStyleCnt="5">
        <dgm:presLayoutVars>
          <dgm:chMax val="0"/>
          <dgm:bulletEnabled val="1"/>
        </dgm:presLayoutVars>
      </dgm:prSet>
      <dgm:spPr/>
    </dgm:pt>
    <dgm:pt modelId="{2EECDB1B-021F-44EC-BE8D-6ED3B6790863}" type="pres">
      <dgm:prSet presAssocID="{EE2D939D-C7BA-4AEA-8A92-91C8C513FFE0}" presName="spacer" presStyleCnt="0"/>
      <dgm:spPr/>
    </dgm:pt>
    <dgm:pt modelId="{4ED500F4-C776-41E6-BCDD-496C8C4D5455}" type="pres">
      <dgm:prSet presAssocID="{B892CECD-AEEF-4B77-B19A-82713A4AD9FF}" presName="parentText" presStyleLbl="node1" presStyleIdx="4" presStyleCnt="5" custLinFactNeighborX="1409" custLinFactNeighborY="44795">
        <dgm:presLayoutVars>
          <dgm:chMax val="0"/>
          <dgm:bulletEnabled val="1"/>
        </dgm:presLayoutVars>
      </dgm:prSet>
      <dgm:spPr/>
    </dgm:pt>
  </dgm:ptLst>
  <dgm:cxnLst>
    <dgm:cxn modelId="{57A6CD28-6198-4944-BCF1-D3016C6E824C}" type="presOf" srcId="{B3A6D61E-CE2A-4E53-B772-E160D4F0BD3D}" destId="{311265D2-24D9-4336-ACF6-31866330F1E8}" srcOrd="0" destOrd="0" presId="urn:microsoft.com/office/officeart/2005/8/layout/vList2"/>
    <dgm:cxn modelId="{06439E6C-9CEA-4D6A-BDB8-167722090B24}" type="presOf" srcId="{EC4FC9E7-54FA-4276-A3DA-6F57C992B7AA}" destId="{84DB27AF-A55C-45D7-B74A-6246F86BD0F3}" srcOrd="0" destOrd="0" presId="urn:microsoft.com/office/officeart/2005/8/layout/vList2"/>
    <dgm:cxn modelId="{4BA22678-A7D1-4267-9370-EE21DCBF1F14}" type="presOf" srcId="{486FEE65-2785-4768-9981-C10703E08BC6}" destId="{EB2DF7D6-70C1-409F-AF32-4EC56C959FFB}" srcOrd="0" destOrd="0" presId="urn:microsoft.com/office/officeart/2005/8/layout/vList2"/>
    <dgm:cxn modelId="{8118237D-2398-4851-B237-2921746F5C43}" srcId="{EC4FC9E7-54FA-4276-A3DA-6F57C992B7AA}" destId="{B892CECD-AEEF-4B77-B19A-82713A4AD9FF}" srcOrd="4" destOrd="0" parTransId="{9400C0B4-61B8-44DF-9FDD-FA98EFA3FF40}" sibTransId="{5B87F012-1E55-4BDC-BD56-E8EB41BEB496}"/>
    <dgm:cxn modelId="{0179E688-E78F-4C15-A869-FAB3423F6941}" type="presOf" srcId="{11D7C56F-6BDB-4D18-B933-ADBAAB67CFF6}" destId="{794D2A8C-8054-45B1-95AD-F335682D681C}" srcOrd="0" destOrd="0" presId="urn:microsoft.com/office/officeart/2005/8/layout/vList2"/>
    <dgm:cxn modelId="{302B4B94-D6FF-4BBC-AE33-7910220444AB}" srcId="{EC4FC9E7-54FA-4276-A3DA-6F57C992B7AA}" destId="{9EA9000D-6853-4451-97E2-F78DAD15E3FF}" srcOrd="0" destOrd="0" parTransId="{F892ED71-7096-4C06-827B-94D00702E437}" sibTransId="{383B7325-A147-40B3-B694-5539E9C0C10D}"/>
    <dgm:cxn modelId="{74DBD8AB-2F78-4DB0-9112-7C71A1F9BDB1}" type="presOf" srcId="{B892CECD-AEEF-4B77-B19A-82713A4AD9FF}" destId="{4ED500F4-C776-41E6-BCDD-496C8C4D5455}" srcOrd="0" destOrd="0" presId="urn:microsoft.com/office/officeart/2005/8/layout/vList2"/>
    <dgm:cxn modelId="{364C17B1-7342-42C9-AC07-C58184357173}" srcId="{EC4FC9E7-54FA-4276-A3DA-6F57C992B7AA}" destId="{11D7C56F-6BDB-4D18-B933-ADBAAB67CFF6}" srcOrd="2" destOrd="0" parTransId="{6F6DA298-19E5-4D2D-90ED-612A07EDB69A}" sibTransId="{BA37B5B8-D165-4C32-86D9-CD4F96F163D4}"/>
    <dgm:cxn modelId="{AEE083BB-7EA7-450F-864A-4C3EB7100D2A}" srcId="{EC4FC9E7-54FA-4276-A3DA-6F57C992B7AA}" destId="{486FEE65-2785-4768-9981-C10703E08BC6}" srcOrd="1" destOrd="0" parTransId="{7F9B5B98-0EC0-4311-844B-40DBE77C3FF3}" sibTransId="{70537257-77CB-4183-9220-722212CA1940}"/>
    <dgm:cxn modelId="{AC9663BD-46DB-4575-BB1C-902D892A7AEE}" type="presOf" srcId="{9EA9000D-6853-4451-97E2-F78DAD15E3FF}" destId="{D823CA9B-75B5-4585-AA55-54BE303B843E}" srcOrd="0" destOrd="0" presId="urn:microsoft.com/office/officeart/2005/8/layout/vList2"/>
    <dgm:cxn modelId="{52E71BF5-028B-41C1-8A92-861159F8AB7D}" srcId="{EC4FC9E7-54FA-4276-A3DA-6F57C992B7AA}" destId="{B3A6D61E-CE2A-4E53-B772-E160D4F0BD3D}" srcOrd="3" destOrd="0" parTransId="{78EB8E9C-2155-4CDB-90F9-93187C1868ED}" sibTransId="{EE2D939D-C7BA-4AEA-8A92-91C8C513FFE0}"/>
    <dgm:cxn modelId="{4B016A10-C067-42D4-AD39-A051F4D9672C}" type="presParOf" srcId="{84DB27AF-A55C-45D7-B74A-6246F86BD0F3}" destId="{D823CA9B-75B5-4585-AA55-54BE303B843E}" srcOrd="0" destOrd="0" presId="urn:microsoft.com/office/officeart/2005/8/layout/vList2"/>
    <dgm:cxn modelId="{72096C4E-9104-4DAC-941D-0D0D69A0FBD3}" type="presParOf" srcId="{84DB27AF-A55C-45D7-B74A-6246F86BD0F3}" destId="{84BCC8A9-90BD-4A4E-99C1-0940B12C31C9}" srcOrd="1" destOrd="0" presId="urn:microsoft.com/office/officeart/2005/8/layout/vList2"/>
    <dgm:cxn modelId="{F602079C-1D98-41B9-8EA1-A17BFBA44623}" type="presParOf" srcId="{84DB27AF-A55C-45D7-B74A-6246F86BD0F3}" destId="{EB2DF7D6-70C1-409F-AF32-4EC56C959FFB}" srcOrd="2" destOrd="0" presId="urn:microsoft.com/office/officeart/2005/8/layout/vList2"/>
    <dgm:cxn modelId="{20648B5A-6679-47DF-B9C3-625C51EAA320}" type="presParOf" srcId="{84DB27AF-A55C-45D7-B74A-6246F86BD0F3}" destId="{BFC3BC73-2620-4AD8-82B6-398EB5831BB9}" srcOrd="3" destOrd="0" presId="urn:microsoft.com/office/officeart/2005/8/layout/vList2"/>
    <dgm:cxn modelId="{069F5070-8190-4E68-BD0F-7B0B483BBB3D}" type="presParOf" srcId="{84DB27AF-A55C-45D7-B74A-6246F86BD0F3}" destId="{794D2A8C-8054-45B1-95AD-F335682D681C}" srcOrd="4" destOrd="0" presId="urn:microsoft.com/office/officeart/2005/8/layout/vList2"/>
    <dgm:cxn modelId="{BBDADD1B-9FBD-480F-A753-EA4B7F02F5E4}" type="presParOf" srcId="{84DB27AF-A55C-45D7-B74A-6246F86BD0F3}" destId="{8F675B47-BFAE-4D1D-943E-11AC2C4C255F}" srcOrd="5" destOrd="0" presId="urn:microsoft.com/office/officeart/2005/8/layout/vList2"/>
    <dgm:cxn modelId="{F5A8B3AC-115A-4501-939B-CE5A4EBD6D67}" type="presParOf" srcId="{84DB27AF-A55C-45D7-B74A-6246F86BD0F3}" destId="{311265D2-24D9-4336-ACF6-31866330F1E8}" srcOrd="6" destOrd="0" presId="urn:microsoft.com/office/officeart/2005/8/layout/vList2"/>
    <dgm:cxn modelId="{3EEC808D-FDF1-48E2-8BCE-D9121AEDE481}" type="presParOf" srcId="{84DB27AF-A55C-45D7-B74A-6246F86BD0F3}" destId="{2EECDB1B-021F-44EC-BE8D-6ED3B6790863}" srcOrd="7" destOrd="0" presId="urn:microsoft.com/office/officeart/2005/8/layout/vList2"/>
    <dgm:cxn modelId="{F8367D3C-CB0E-429D-96D0-06E1934B6B8B}" type="presParOf" srcId="{84DB27AF-A55C-45D7-B74A-6246F86BD0F3}" destId="{4ED500F4-C776-41E6-BCDD-496C8C4D5455}"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C2F27B-4269-4567-9D5B-830B1259091B}">
      <dsp:nvSpPr>
        <dsp:cNvPr id="0" name=""/>
        <dsp:cNvSpPr/>
      </dsp:nvSpPr>
      <dsp:spPr>
        <a:xfrm>
          <a:off x="426300" y="556"/>
          <a:ext cx="5312628" cy="31875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Font typeface="Arial" panose="020B0604020202020204" pitchFamily="34" charset="0"/>
            <a:buNone/>
          </a:pPr>
          <a:r>
            <a:rPr lang="en-US" sz="2300" b="0" i="0" kern="1200" dirty="0"/>
            <a:t>Consumers aged 24 and younger, including young parents, contribute the least revenue to the durable baby goods industry.</a:t>
          </a:r>
        </a:p>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a:t>They often have limited disposable income, leading them to opt for more affordable or second-hand products.</a:t>
          </a:r>
        </a:p>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dirty="0"/>
            <a:t>Revenue from this demographic has declined over recent decades, partly due to the rising age of first-time mothers.</a:t>
          </a:r>
        </a:p>
      </dsp:txBody>
      <dsp:txXfrm>
        <a:off x="426300" y="556"/>
        <a:ext cx="5312628" cy="3187576"/>
      </dsp:txXfrm>
    </dsp:sp>
    <dsp:sp modelId="{68C313F3-CB65-413C-AF3A-F186726DECCE}">
      <dsp:nvSpPr>
        <dsp:cNvPr id="0" name=""/>
        <dsp:cNvSpPr/>
      </dsp:nvSpPr>
      <dsp:spPr>
        <a:xfrm>
          <a:off x="6270191" y="556"/>
          <a:ext cx="5312628" cy="31875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Font typeface="Arial" panose="020B0604020202020204" pitchFamily="34" charset="0"/>
            <a:buNone/>
          </a:pPr>
          <a:r>
            <a:rPr lang="en-US" sz="2300" b="0" i="0" kern="1200"/>
            <a:t>Consumers aged 25 to 44 are the primary drivers of demand for baby goods.</a:t>
          </a:r>
        </a:p>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a:t>The average age of first-time mothers in the US is around 27, aligning with this demographic.</a:t>
          </a:r>
        </a:p>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a:t>Despite rising living costs, they typically have steady incomes and moderate disposable income, fueling demand.</a:t>
          </a:r>
        </a:p>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a:t>Online shopping convenience has led to a significant portion of purchases within this age group being made online.</a:t>
          </a:r>
        </a:p>
      </dsp:txBody>
      <dsp:txXfrm>
        <a:off x="6270191" y="556"/>
        <a:ext cx="5312628" cy="3187576"/>
      </dsp:txXfrm>
    </dsp:sp>
    <dsp:sp modelId="{BC4F0FF1-0A98-455F-81D3-E82FB7B06D2C}">
      <dsp:nvSpPr>
        <dsp:cNvPr id="0" name=""/>
        <dsp:cNvSpPr/>
      </dsp:nvSpPr>
      <dsp:spPr>
        <a:xfrm>
          <a:off x="3348245" y="3719396"/>
          <a:ext cx="5312628" cy="31875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Font typeface="Arial" panose="020B0604020202020204" pitchFamily="34" charset="0"/>
            <a:buNone/>
          </a:pPr>
          <a:r>
            <a:rPr lang="en-US" sz="2300" b="0" i="0" kern="1200"/>
            <a:t>Consumers aged 45 and older, often grandparents, contribute through gifting baby goods.</a:t>
          </a:r>
        </a:p>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a:t>This group typically enjoys higher disposable incomes and may splurge on higher-quality items.</a:t>
          </a:r>
        </a:p>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a:t>Grandparents, in particular, are inclined to purchase gifts for their grandchildren, benefiting the industry.</a:t>
          </a:r>
        </a:p>
      </dsp:txBody>
      <dsp:txXfrm>
        <a:off x="3348245" y="3719396"/>
        <a:ext cx="5312628" cy="31875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23CA9B-75B5-4585-AA55-54BE303B843E}">
      <dsp:nvSpPr>
        <dsp:cNvPr id="0" name=""/>
        <dsp:cNvSpPr/>
      </dsp:nvSpPr>
      <dsp:spPr>
        <a:xfrm>
          <a:off x="0" y="1471772"/>
          <a:ext cx="10764427" cy="2661750"/>
        </a:xfrm>
        <a:prstGeom prst="roundRect">
          <a:avLst/>
        </a:prstGeom>
        <a:solidFill>
          <a:schemeClr val="accent1">
            <a:hueOff val="0"/>
            <a:satOff val="0"/>
            <a:lumOff val="0"/>
            <a:alpha val="17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i="0" kern="1200" dirty="0"/>
            <a:t>Social Media</a:t>
          </a:r>
          <a:r>
            <a:rPr lang="en-US" sz="3200" b="0" i="0" kern="1200" dirty="0"/>
            <a:t>:</a:t>
          </a:r>
        </a:p>
        <a:p>
          <a:pPr marL="0" lvl="0" indent="0" algn="l" defTabSz="1422400">
            <a:lnSpc>
              <a:spcPct val="90000"/>
            </a:lnSpc>
            <a:spcBef>
              <a:spcPct val="0"/>
            </a:spcBef>
            <a:spcAft>
              <a:spcPct val="35000"/>
            </a:spcAft>
            <a:buNone/>
          </a:pPr>
          <a:r>
            <a:rPr lang="en-US" sz="3200" b="0" i="0" kern="1200" dirty="0"/>
            <a:t>Instagram: Share lifestyle photos, user-generated content, and safety tips,  Monthly photo contests,  hashtags.</a:t>
          </a:r>
        </a:p>
        <a:p>
          <a:pPr marL="0" lvl="0" indent="0" algn="l" defTabSz="1422400">
            <a:lnSpc>
              <a:spcPct val="90000"/>
            </a:lnSpc>
            <a:spcBef>
              <a:spcPct val="0"/>
            </a:spcBef>
            <a:spcAft>
              <a:spcPct val="35000"/>
            </a:spcAft>
            <a:buFont typeface="Arial" panose="020B0604020202020204" pitchFamily="34" charset="0"/>
            <a:buNone/>
          </a:pPr>
          <a:r>
            <a:rPr lang="en-US" sz="3200" b="0" i="0" kern="1200" dirty="0"/>
            <a:t>Facebook: Run targeted ads to reach parents</a:t>
          </a:r>
          <a:endParaRPr lang="en-US" sz="3200" kern="1200" dirty="0"/>
        </a:p>
      </dsp:txBody>
      <dsp:txXfrm>
        <a:off x="129936" y="1601708"/>
        <a:ext cx="10504555" cy="24018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C2F27B-4269-4567-9D5B-830B1259091B}">
      <dsp:nvSpPr>
        <dsp:cNvPr id="0" name=""/>
        <dsp:cNvSpPr/>
      </dsp:nvSpPr>
      <dsp:spPr>
        <a:xfrm>
          <a:off x="0" y="2455807"/>
          <a:ext cx="12009119" cy="1995915"/>
        </a:xfrm>
        <a:prstGeom prst="rect">
          <a:avLst/>
        </a:prstGeom>
        <a:solidFill>
          <a:schemeClr val="accent1">
            <a:hueOff val="0"/>
            <a:satOff val="0"/>
            <a:lumOff val="0"/>
            <a:alpha val="3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b="1" i="0" kern="1200" dirty="0"/>
            <a:t>Parenting Blogs and Magazines </a:t>
          </a:r>
          <a:r>
            <a:rPr lang="en-US" sz="2000" b="0" i="0" kern="1200" dirty="0"/>
            <a:t>: </a:t>
          </a:r>
        </a:p>
        <a:p>
          <a:pPr marL="0" lvl="0" indent="0" algn="ctr" defTabSz="889000">
            <a:lnSpc>
              <a:spcPct val="90000"/>
            </a:lnSpc>
            <a:spcBef>
              <a:spcPct val="0"/>
            </a:spcBef>
            <a:spcAft>
              <a:spcPct val="35000"/>
            </a:spcAft>
            <a:buFont typeface="Arial" panose="020B0604020202020204" pitchFamily="34" charset="0"/>
            <a:buNone/>
          </a:pPr>
          <a:r>
            <a:rPr lang="en-US" sz="2000" b="0" i="0" kern="1200" dirty="0"/>
            <a:t>Publish articles on stroller trends, safety, and design</a:t>
          </a:r>
        </a:p>
        <a:p>
          <a:pPr marL="0" lvl="0" indent="0" algn="ctr" defTabSz="889000">
            <a:lnSpc>
              <a:spcPct val="90000"/>
            </a:lnSpc>
            <a:spcBef>
              <a:spcPct val="0"/>
            </a:spcBef>
            <a:spcAft>
              <a:spcPct val="35000"/>
            </a:spcAft>
            <a:buFont typeface="Arial" panose="020B0604020202020204" pitchFamily="34" charset="0"/>
            <a:buNone/>
          </a:pPr>
          <a:r>
            <a:rPr lang="en-US" sz="2000" b="1" i="0" kern="1200" dirty="0"/>
            <a:t>Video Tutorials</a:t>
          </a:r>
        </a:p>
        <a:p>
          <a:pPr marL="0" lvl="0" indent="0" algn="ctr" defTabSz="889000">
            <a:lnSpc>
              <a:spcPct val="90000"/>
            </a:lnSpc>
            <a:spcBef>
              <a:spcPct val="0"/>
            </a:spcBef>
            <a:spcAft>
              <a:spcPct val="35000"/>
            </a:spcAft>
            <a:buFont typeface="Arial" panose="020B0604020202020204" pitchFamily="34" charset="0"/>
            <a:buNone/>
          </a:pPr>
          <a:r>
            <a:rPr lang="en-US" sz="2000" b="1" i="0" kern="1200" dirty="0"/>
            <a:t>User Stories Testimonials</a:t>
          </a:r>
          <a:endParaRPr lang="en-US" sz="2000" b="0" i="0" kern="1200" dirty="0"/>
        </a:p>
      </dsp:txBody>
      <dsp:txXfrm>
        <a:off x="0" y="2455807"/>
        <a:ext cx="12009119" cy="19959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23CA9B-75B5-4585-AA55-54BE303B843E}">
      <dsp:nvSpPr>
        <dsp:cNvPr id="0" name=""/>
        <dsp:cNvSpPr/>
      </dsp:nvSpPr>
      <dsp:spPr>
        <a:xfrm>
          <a:off x="0" y="21189"/>
          <a:ext cx="10764427" cy="5054400"/>
        </a:xfrm>
        <a:prstGeom prst="roundRect">
          <a:avLst/>
        </a:prstGeom>
        <a:solidFill>
          <a:schemeClr val="accent1">
            <a:hueOff val="0"/>
            <a:satOff val="0"/>
            <a:lumOff val="0"/>
            <a:alpha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1" i="0" kern="1200" dirty="0"/>
            <a:t>Partnerships</a:t>
          </a:r>
        </a:p>
        <a:p>
          <a:pPr marL="0" lvl="0" indent="0" algn="l" defTabSz="1333500">
            <a:lnSpc>
              <a:spcPct val="90000"/>
            </a:lnSpc>
            <a:spcBef>
              <a:spcPct val="0"/>
            </a:spcBef>
            <a:spcAft>
              <a:spcPct val="35000"/>
            </a:spcAft>
            <a:buFont typeface="Arial" panose="020B0604020202020204" pitchFamily="34" charset="0"/>
            <a:buNone/>
          </a:pPr>
          <a:r>
            <a:rPr lang="en-US" sz="3000" b="0" i="0" kern="1200" dirty="0"/>
            <a:t>Collaborate with like-minded brands:</a:t>
          </a:r>
        </a:p>
        <a:p>
          <a:pPr marL="0" lvl="0" indent="0" algn="l" defTabSz="1333500">
            <a:lnSpc>
              <a:spcPct val="90000"/>
            </a:lnSpc>
            <a:spcBef>
              <a:spcPct val="0"/>
            </a:spcBef>
            <a:spcAft>
              <a:spcPct val="35000"/>
            </a:spcAft>
            <a:buFont typeface="Arial" panose="020B0604020202020204" pitchFamily="34" charset="0"/>
            <a:buNone/>
          </a:pPr>
          <a:r>
            <a:rPr lang="en-US" sz="3000" b="0" i="0" kern="1200" dirty="0"/>
            <a:t>Fashion Brands</a:t>
          </a:r>
        </a:p>
        <a:p>
          <a:pPr marL="0" lvl="0" indent="0" algn="l" defTabSz="1333500">
            <a:lnSpc>
              <a:spcPct val="90000"/>
            </a:lnSpc>
            <a:spcBef>
              <a:spcPct val="0"/>
            </a:spcBef>
            <a:spcAft>
              <a:spcPct val="35000"/>
            </a:spcAft>
            <a:buFont typeface="Arial" panose="020B0604020202020204" pitchFamily="34" charset="0"/>
            <a:buNone/>
          </a:pPr>
          <a:r>
            <a:rPr lang="en-US" sz="3000" b="0" i="0" kern="1200" dirty="0"/>
            <a:t>Health and Wellness Brands</a:t>
          </a:r>
        </a:p>
        <a:p>
          <a:pPr marL="0" lvl="0" indent="0" algn="l" defTabSz="1333500">
            <a:lnSpc>
              <a:spcPct val="90000"/>
            </a:lnSpc>
            <a:spcBef>
              <a:spcPct val="0"/>
            </a:spcBef>
            <a:spcAft>
              <a:spcPct val="35000"/>
            </a:spcAft>
            <a:buFont typeface="Arial" panose="020B0604020202020204" pitchFamily="34" charset="0"/>
            <a:buNone/>
          </a:pPr>
          <a:r>
            <a:rPr lang="en-US" sz="3000" b="1" i="0" kern="1200" dirty="0"/>
            <a:t>Lifestyle Influencers</a:t>
          </a:r>
          <a:r>
            <a:rPr lang="en-US" sz="3000" b="0" i="0" kern="1200" dirty="0"/>
            <a:t>:</a:t>
          </a:r>
        </a:p>
        <a:p>
          <a:pPr marL="0" lvl="0" indent="0" algn="l" defTabSz="1333500">
            <a:lnSpc>
              <a:spcPct val="90000"/>
            </a:lnSpc>
            <a:spcBef>
              <a:spcPct val="0"/>
            </a:spcBef>
            <a:spcAft>
              <a:spcPct val="35000"/>
            </a:spcAft>
            <a:buFont typeface="Arial" panose="020B0604020202020204" pitchFamily="34" charset="0"/>
            <a:buNone/>
          </a:pPr>
          <a:r>
            <a:rPr lang="en-US" sz="3000" b="0" i="0" kern="1200" dirty="0"/>
            <a:t>Unboxings, reviews, and styling tips.</a:t>
          </a:r>
        </a:p>
        <a:p>
          <a:pPr marL="0" lvl="0" indent="0" algn="l" defTabSz="1333500">
            <a:lnSpc>
              <a:spcPct val="90000"/>
            </a:lnSpc>
            <a:spcBef>
              <a:spcPct val="0"/>
            </a:spcBef>
            <a:spcAft>
              <a:spcPct val="35000"/>
            </a:spcAft>
            <a:buFont typeface="Arial" panose="020B0604020202020204" pitchFamily="34" charset="0"/>
            <a:buNone/>
          </a:pPr>
          <a:r>
            <a:rPr lang="en-US" sz="3000" b="0" i="0" kern="1200" dirty="0"/>
            <a:t>Show strollers in real-world settings (cafes, parks, public transport</a:t>
          </a:r>
          <a:endParaRPr lang="en-US" sz="3000" kern="1200" dirty="0"/>
        </a:p>
      </dsp:txBody>
      <dsp:txXfrm>
        <a:off x="246735" y="267924"/>
        <a:ext cx="10270957" cy="45609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2EF32F-27FB-48DB-B4A6-A10E983210D0}">
      <dsp:nvSpPr>
        <dsp:cNvPr id="0" name=""/>
        <dsp:cNvSpPr/>
      </dsp:nvSpPr>
      <dsp:spPr>
        <a:xfrm>
          <a:off x="0" y="17926"/>
          <a:ext cx="5543545" cy="4712760"/>
        </a:xfrm>
        <a:prstGeom prst="roundRect">
          <a:avLst/>
        </a:prstGeom>
        <a:gradFill rotWithShape="0">
          <a:gsLst>
            <a:gs pos="10000">
              <a:schemeClr val="accent1">
                <a:hueOff val="0"/>
                <a:satOff val="0"/>
                <a:lumOff val="0"/>
                <a:satMod val="103000"/>
                <a:lumMod val="102000"/>
                <a:tint val="94000"/>
                <a:alpha val="20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en-US" sz="5300" b="1" i="0" kern="1200" dirty="0"/>
            <a:t>Events </a:t>
          </a:r>
        </a:p>
        <a:p>
          <a:pPr marL="0" lvl="0" indent="0" algn="l" defTabSz="2355850">
            <a:lnSpc>
              <a:spcPct val="90000"/>
            </a:lnSpc>
            <a:spcBef>
              <a:spcPct val="0"/>
            </a:spcBef>
            <a:spcAft>
              <a:spcPct val="35000"/>
            </a:spcAft>
            <a:buNone/>
          </a:pPr>
          <a:r>
            <a:rPr lang="en-US" sz="5300" b="1" i="0" kern="1200" dirty="0"/>
            <a:t>Pop-Up Shops</a:t>
          </a:r>
          <a:endParaRPr lang="en-US" sz="5300" b="0" i="0" kern="1200" dirty="0"/>
        </a:p>
        <a:p>
          <a:pPr marL="0" lvl="0" indent="0" algn="l" defTabSz="2355850">
            <a:lnSpc>
              <a:spcPct val="90000"/>
            </a:lnSpc>
            <a:spcBef>
              <a:spcPct val="0"/>
            </a:spcBef>
            <a:spcAft>
              <a:spcPct val="35000"/>
            </a:spcAft>
            <a:buFont typeface="Arial" panose="020B0604020202020204" pitchFamily="34" charset="0"/>
            <a:buNone/>
          </a:pPr>
          <a:r>
            <a:rPr lang="en-US" sz="5300" b="1" i="0" kern="1200" dirty="0"/>
            <a:t>Parenting Expos</a:t>
          </a:r>
          <a:endParaRPr lang="en-US" sz="5300" b="0" i="0" kern="1200" dirty="0"/>
        </a:p>
        <a:p>
          <a:pPr marL="0" lvl="0" indent="0" algn="l" defTabSz="2355850">
            <a:lnSpc>
              <a:spcPct val="90000"/>
            </a:lnSpc>
            <a:spcBef>
              <a:spcPct val="0"/>
            </a:spcBef>
            <a:spcAft>
              <a:spcPct val="35000"/>
            </a:spcAft>
            <a:buFont typeface="Arial" panose="020B0604020202020204" pitchFamily="34" charset="0"/>
            <a:buNone/>
          </a:pPr>
          <a:endParaRPr lang="en-US" sz="5300" kern="1200" dirty="0"/>
        </a:p>
      </dsp:txBody>
      <dsp:txXfrm>
        <a:off x="230058" y="247984"/>
        <a:ext cx="5083429" cy="42526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42AF06-F455-45CB-9022-BC5B6069F930}">
      <dsp:nvSpPr>
        <dsp:cNvPr id="0" name=""/>
        <dsp:cNvSpPr/>
      </dsp:nvSpPr>
      <dsp:spPr>
        <a:xfrm>
          <a:off x="0" y="26811"/>
          <a:ext cx="5269229" cy="269568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i="0" kern="1200" dirty="0">
              <a:effectLst/>
              <a:latin typeface="-apple-system"/>
            </a:rPr>
            <a:t>Data Collection Tools</a:t>
          </a:r>
        </a:p>
        <a:p>
          <a:pPr marL="0" lvl="0" indent="0" algn="l" defTabSz="1422400">
            <a:lnSpc>
              <a:spcPct val="90000"/>
            </a:lnSpc>
            <a:spcBef>
              <a:spcPct val="0"/>
            </a:spcBef>
            <a:spcAft>
              <a:spcPct val="35000"/>
            </a:spcAft>
            <a:buFont typeface="Arial" panose="020B0604020202020204" pitchFamily="34" charset="0"/>
            <a:buNone/>
          </a:pPr>
          <a:r>
            <a:rPr lang="en-US" sz="3200" b="1" i="0" kern="1200" dirty="0">
              <a:effectLst/>
              <a:latin typeface="-apple-system"/>
            </a:rPr>
            <a:t>Facebook Conversion API</a:t>
          </a:r>
          <a:r>
            <a:rPr lang="en-US" sz="3200" b="0" i="0" kern="1200" dirty="0">
              <a:effectLst/>
              <a:latin typeface="-apple-system"/>
            </a:rPr>
            <a:t> </a:t>
          </a:r>
          <a:r>
            <a:rPr lang="en-US" sz="3200" b="1" i="0" kern="1200" dirty="0">
              <a:effectLst/>
              <a:latin typeface="-apple-system"/>
            </a:rPr>
            <a:t>Pinterest Conversion Tag</a:t>
          </a:r>
          <a:endParaRPr lang="en-US" sz="3200" b="0" i="0" kern="1200" dirty="0">
            <a:effectLst/>
            <a:latin typeface="-apple-system"/>
          </a:endParaRPr>
        </a:p>
        <a:p>
          <a:pPr marL="0" lvl="0" indent="0" algn="l" defTabSz="1422400">
            <a:lnSpc>
              <a:spcPct val="90000"/>
            </a:lnSpc>
            <a:spcBef>
              <a:spcPct val="0"/>
            </a:spcBef>
            <a:spcAft>
              <a:spcPct val="35000"/>
            </a:spcAft>
            <a:buFont typeface="Arial" panose="020B0604020202020204" pitchFamily="34" charset="0"/>
            <a:buNone/>
          </a:pPr>
          <a:r>
            <a:rPr lang="en-US" sz="3200" b="1" i="0" kern="1200" dirty="0">
              <a:effectLst/>
              <a:latin typeface="-apple-system"/>
            </a:rPr>
            <a:t>Google Analytics</a:t>
          </a:r>
          <a:endParaRPr lang="en-US" sz="3200" kern="1200" dirty="0"/>
        </a:p>
      </dsp:txBody>
      <dsp:txXfrm>
        <a:off x="131592" y="158403"/>
        <a:ext cx="5006045" cy="243249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23CA9B-75B5-4585-AA55-54BE303B843E}">
      <dsp:nvSpPr>
        <dsp:cNvPr id="0" name=""/>
        <dsp:cNvSpPr/>
      </dsp:nvSpPr>
      <dsp:spPr>
        <a:xfrm>
          <a:off x="0" y="31854"/>
          <a:ext cx="10764427" cy="958229"/>
        </a:xfrm>
        <a:prstGeom prst="roundRect">
          <a:avLst/>
        </a:prstGeom>
        <a:solidFill>
          <a:schemeClr val="accent1">
            <a:hueOff val="0"/>
            <a:satOff val="0"/>
            <a:lumOff val="0"/>
            <a:alpha val="43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i="0" kern="1200" dirty="0"/>
            <a:t>20% increase</a:t>
          </a:r>
          <a:r>
            <a:rPr lang="en-US" sz="2100" b="0" i="0" kern="1200" dirty="0"/>
            <a:t> in website traffic</a:t>
          </a:r>
        </a:p>
        <a:p>
          <a:pPr marL="0" lvl="0" indent="0" algn="l" defTabSz="933450">
            <a:lnSpc>
              <a:spcPct val="90000"/>
            </a:lnSpc>
            <a:spcBef>
              <a:spcPct val="0"/>
            </a:spcBef>
            <a:spcAft>
              <a:spcPct val="35000"/>
            </a:spcAft>
            <a:buNone/>
          </a:pPr>
          <a:r>
            <a:rPr lang="en-US" sz="2100" b="1" i="0" kern="1200" dirty="0"/>
            <a:t>10,000 unique visitors per month</a:t>
          </a:r>
          <a:endParaRPr lang="en-US" sz="2100" kern="1200" dirty="0"/>
        </a:p>
      </dsp:txBody>
      <dsp:txXfrm>
        <a:off x="46777" y="78631"/>
        <a:ext cx="10670873" cy="864675"/>
      </dsp:txXfrm>
    </dsp:sp>
    <dsp:sp modelId="{EB2DF7D6-70C1-409F-AF32-4EC56C959FFB}">
      <dsp:nvSpPr>
        <dsp:cNvPr id="0" name=""/>
        <dsp:cNvSpPr/>
      </dsp:nvSpPr>
      <dsp:spPr>
        <a:xfrm>
          <a:off x="0" y="1050564"/>
          <a:ext cx="10764427" cy="958229"/>
        </a:xfrm>
        <a:prstGeom prst="roundRect">
          <a:avLst/>
        </a:prstGeom>
        <a:solidFill>
          <a:schemeClr val="accent1">
            <a:hueOff val="0"/>
            <a:satOff val="0"/>
            <a:lumOff val="0"/>
            <a:alpha val="59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i="0" kern="1200" dirty="0"/>
            <a:t>5% conversion rate</a:t>
          </a:r>
          <a:r>
            <a:rPr lang="en-US" sz="2100" b="0" i="0" kern="1200" dirty="0"/>
            <a:t> on the CYBEX website</a:t>
          </a:r>
          <a:endParaRPr lang="en-US" sz="2100" kern="1200" dirty="0"/>
        </a:p>
      </dsp:txBody>
      <dsp:txXfrm>
        <a:off x="46777" y="1097341"/>
        <a:ext cx="10670873" cy="864675"/>
      </dsp:txXfrm>
    </dsp:sp>
    <dsp:sp modelId="{794D2A8C-8054-45B1-95AD-F335682D681C}">
      <dsp:nvSpPr>
        <dsp:cNvPr id="0" name=""/>
        <dsp:cNvSpPr/>
      </dsp:nvSpPr>
      <dsp:spPr>
        <a:xfrm>
          <a:off x="0" y="2069274"/>
          <a:ext cx="10764427" cy="958229"/>
        </a:xfrm>
        <a:prstGeom prst="roundRect">
          <a:avLst/>
        </a:prstGeom>
        <a:solidFill>
          <a:schemeClr val="accent1">
            <a:hueOff val="0"/>
            <a:satOff val="0"/>
            <a:lumOff val="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i="0" kern="1200" dirty="0"/>
            <a:t>Instagram : 500 likes per post</a:t>
          </a:r>
          <a:r>
            <a:rPr lang="en-US" sz="2100" b="0" i="0" kern="1200" dirty="0"/>
            <a:t> and </a:t>
          </a:r>
          <a:r>
            <a:rPr lang="en-US" sz="2100" b="1" i="0" kern="1200" dirty="0"/>
            <a:t>50 comments per post</a:t>
          </a:r>
        </a:p>
        <a:p>
          <a:pPr marL="0" lvl="0" indent="0" algn="l" defTabSz="933450">
            <a:lnSpc>
              <a:spcPct val="90000"/>
            </a:lnSpc>
            <a:spcBef>
              <a:spcPct val="0"/>
            </a:spcBef>
            <a:spcAft>
              <a:spcPct val="35000"/>
            </a:spcAft>
            <a:buNone/>
          </a:pPr>
          <a:r>
            <a:rPr lang="en-US" sz="2100" b="1" i="0" kern="1200" dirty="0"/>
            <a:t>Facebook</a:t>
          </a:r>
          <a:r>
            <a:rPr lang="en-US" sz="2100" b="0" i="0" kern="1200" dirty="0"/>
            <a:t>: Aim for </a:t>
          </a:r>
          <a:r>
            <a:rPr lang="en-US" sz="2100" b="1" i="0" kern="1200" dirty="0"/>
            <a:t>200 shares per month</a:t>
          </a:r>
          <a:endParaRPr lang="en-US" sz="2100" kern="1200" dirty="0"/>
        </a:p>
      </dsp:txBody>
      <dsp:txXfrm>
        <a:off x="46777" y="2116051"/>
        <a:ext cx="10670873" cy="864675"/>
      </dsp:txXfrm>
    </dsp:sp>
    <dsp:sp modelId="{311265D2-24D9-4336-ACF6-31866330F1E8}">
      <dsp:nvSpPr>
        <dsp:cNvPr id="0" name=""/>
        <dsp:cNvSpPr/>
      </dsp:nvSpPr>
      <dsp:spPr>
        <a:xfrm>
          <a:off x="0" y="3087984"/>
          <a:ext cx="10764427" cy="958229"/>
        </a:xfrm>
        <a:prstGeom prst="roundRect">
          <a:avLst/>
        </a:prstGeom>
        <a:solidFill>
          <a:schemeClr val="accent1">
            <a:hueOff val="0"/>
            <a:satOff val="0"/>
            <a:lumOff val="0"/>
            <a:alpha val="53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i="0" kern="1200" dirty="0"/>
            <a:t>15% growth</a:t>
          </a:r>
          <a:r>
            <a:rPr lang="en-US" sz="2100" b="0" i="0" kern="1200" dirty="0"/>
            <a:t> in CYBEX stroller sales revenue</a:t>
          </a:r>
          <a:endParaRPr lang="en-US" sz="2100" kern="1200" dirty="0"/>
        </a:p>
      </dsp:txBody>
      <dsp:txXfrm>
        <a:off x="46777" y="3134761"/>
        <a:ext cx="10670873" cy="864675"/>
      </dsp:txXfrm>
    </dsp:sp>
    <dsp:sp modelId="{4ED500F4-C776-41E6-BCDD-496C8C4D5455}">
      <dsp:nvSpPr>
        <dsp:cNvPr id="0" name=""/>
        <dsp:cNvSpPr/>
      </dsp:nvSpPr>
      <dsp:spPr>
        <a:xfrm>
          <a:off x="0" y="4133787"/>
          <a:ext cx="10764427" cy="958229"/>
        </a:xfrm>
        <a:prstGeom prst="roundRect">
          <a:avLst/>
        </a:prstGeom>
        <a:solidFill>
          <a:schemeClr val="accent1">
            <a:hueOff val="0"/>
            <a:satOff val="0"/>
            <a:lumOff val="0"/>
            <a:alpha val="3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i="0" kern="1200" dirty="0"/>
            <a:t>minimum </a:t>
          </a:r>
          <a:r>
            <a:rPr lang="en-US" sz="2100" b="0" i="0" kern="1200" dirty="0"/>
            <a:t>ROAS of </a:t>
          </a:r>
          <a:r>
            <a:rPr lang="en-US" sz="2100" b="1" i="0" kern="1200" dirty="0"/>
            <a:t>300% or more</a:t>
          </a:r>
        </a:p>
        <a:p>
          <a:pPr marL="0" lvl="0" indent="0" algn="l" defTabSz="933450">
            <a:lnSpc>
              <a:spcPct val="90000"/>
            </a:lnSpc>
            <a:spcBef>
              <a:spcPct val="0"/>
            </a:spcBef>
            <a:spcAft>
              <a:spcPct val="35000"/>
            </a:spcAft>
            <a:buNone/>
          </a:pPr>
          <a:r>
            <a:rPr lang="en-US" sz="2100" b="1" i="0" kern="1200" dirty="0"/>
            <a:t>NPS – 85+</a:t>
          </a:r>
          <a:endParaRPr lang="en-US" sz="2100" kern="1200" dirty="0"/>
        </a:p>
      </dsp:txBody>
      <dsp:txXfrm>
        <a:off x="46777" y="4180564"/>
        <a:ext cx="10670873" cy="86467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9482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Disclaimer – </a:t>
            </a:r>
            <a:r>
              <a:rPr lang="en-US" b="0" i="0" dirty="0">
                <a:solidFill>
                  <a:srgbClr val="0D0D0D"/>
                </a:solidFill>
                <a:effectLst/>
                <a:latin typeface="Söhne"/>
              </a:rPr>
              <a:t>The data, facts, and numbers provided in this document are sourced from various internet sources for illustrative purposes only. They are presented here for informational use and should not be construed as accurate or verified information. Readers are advised to independently verify any information presented herein before relying on it for decision-making purposes. The authenticity and reliability of the data cannot be guaranteed, and the author assumes no responsibility for any inaccuracies or errors in the information provided.</a:t>
            </a:r>
            <a:endParaRPr lang="en-US" dirty="0"/>
          </a:p>
        </p:txBody>
      </p:sp>
      <p:sp>
        <p:nvSpPr>
          <p:cNvPr id="4" name="Slide Number Placeholder 3"/>
          <p:cNvSpPr>
            <a:spLocks noGrp="1"/>
          </p:cNvSpPr>
          <p:nvPr>
            <p:ph type="sldNum" sz="quarter" idx="5"/>
          </p:nvPr>
        </p:nvSpPr>
        <p:spPr/>
        <p:txBody>
          <a:bodyPr/>
          <a:lstStyle/>
          <a:p>
            <a:fld id="{228B34ED-4CDD-41C9-90F7-D768D5559A6F}" type="slidenum">
              <a:rPr lang="en-US" smtClean="0"/>
              <a:t>2</a:t>
            </a:fld>
            <a:endParaRPr lang="en-US" dirty="0"/>
          </a:p>
        </p:txBody>
      </p:sp>
    </p:spTree>
    <p:extLst>
      <p:ext uri="{BB962C8B-B14F-4D97-AF65-F5344CB8AC3E}">
        <p14:creationId xmlns:p14="http://schemas.microsoft.com/office/powerpoint/2010/main" val="870137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4630400" cy="8229600"/>
          </a:xfrm>
        </p:spPr>
        <p:txBody>
          <a:bodyPr/>
          <a:lstStyle>
            <a:lvl1pPr marL="0" indent="0" algn="ctr">
              <a:buNone/>
              <a:defRPr/>
            </a:lvl1pPr>
          </a:lstStyle>
          <a:p>
            <a:r>
              <a:rPr lang="en-US"/>
              <a:t>Click icon to add picture</a:t>
            </a:r>
            <a:endParaRPr lang="en-US" dirty="0"/>
          </a:p>
        </p:txBody>
      </p:sp>
      <p:sp>
        <p:nvSpPr>
          <p:cNvPr id="14" name="Text Placeholder 13">
            <a:extLst>
              <a:ext uri="{FF2B5EF4-FFF2-40B4-BE49-F238E27FC236}">
                <a16:creationId xmlns:a16="http://schemas.microsoft.com/office/drawing/2014/main" id="{F80209DF-C4D9-43B8-AA05-F53619153042}"/>
              </a:ext>
            </a:extLst>
          </p:cNvPr>
          <p:cNvSpPr>
            <a:spLocks noGrp="1"/>
          </p:cNvSpPr>
          <p:nvPr>
            <p:ph type="body" sz="quarter" idx="12"/>
          </p:nvPr>
        </p:nvSpPr>
        <p:spPr>
          <a:xfrm>
            <a:off x="4214812" y="7106569"/>
            <a:ext cx="6200776" cy="622554"/>
          </a:xfrm>
        </p:spPr>
        <p:txBody>
          <a:bodyPr>
            <a:noAutofit/>
          </a:bodyPr>
          <a:lstStyle>
            <a:lvl1pPr marL="0" indent="0" algn="ctr">
              <a:buNone/>
              <a:defRPr sz="2160" spc="360">
                <a:solidFill>
                  <a:schemeClr val="tx1"/>
                </a:solidFill>
              </a:defRPr>
            </a:lvl1pPr>
            <a:lvl2pPr marL="548640" indent="0">
              <a:buNone/>
              <a:defRPr/>
            </a:lvl2pPr>
          </a:lstStyle>
          <a:p>
            <a:pPr lvl="0"/>
            <a:r>
              <a:rPr lang="en-US"/>
              <a:t>Click to edit Master text styles</a:t>
            </a:r>
          </a:p>
        </p:txBody>
      </p:sp>
      <p:sp>
        <p:nvSpPr>
          <p:cNvPr id="7" name="Text Placeholder 6">
            <a:extLst>
              <a:ext uri="{FF2B5EF4-FFF2-40B4-BE49-F238E27FC236}">
                <a16:creationId xmlns:a16="http://schemas.microsoft.com/office/drawing/2014/main" id="{758235C5-25B1-4243-9762-4AAD3C08E8BE}"/>
              </a:ext>
            </a:extLst>
          </p:cNvPr>
          <p:cNvSpPr>
            <a:spLocks noGrp="1"/>
          </p:cNvSpPr>
          <p:nvPr>
            <p:ph type="body" idx="1" hasCustomPrompt="1"/>
          </p:nvPr>
        </p:nvSpPr>
        <p:spPr>
          <a:xfrm>
            <a:off x="4846320" y="4330214"/>
            <a:ext cx="4937760" cy="622554"/>
          </a:xfrm>
          <a:gradFill flip="none" rotWithShape="1">
            <a:gsLst>
              <a:gs pos="0">
                <a:schemeClr val="accent5"/>
              </a:gs>
              <a:gs pos="100000">
                <a:schemeClr val="accent2">
                  <a:lumMod val="97000"/>
                  <a:lumOff val="3000"/>
                </a:schemeClr>
              </a:gs>
              <a:gs pos="50000">
                <a:schemeClr val="accent1"/>
              </a:gs>
            </a:gsLst>
            <a:lin ang="10800000" scaled="1"/>
            <a:tileRect/>
          </a:gradFill>
        </p:spPr>
        <p:txBody>
          <a:bodyPr>
            <a:noAutofit/>
          </a:bodyPr>
          <a:lstStyle>
            <a:lvl1pPr marL="0" indent="0" algn="ctr">
              <a:buNone/>
              <a:defRPr sz="2160" cap="all" baseline="0"/>
            </a:lvl1pPr>
          </a:lstStyle>
          <a:p>
            <a:r>
              <a:rPr lang="en-US" spc="360" dirty="0"/>
              <a:t>ANNUAL REVIEW</a:t>
            </a:r>
          </a:p>
        </p:txBody>
      </p:sp>
      <p:sp>
        <p:nvSpPr>
          <p:cNvPr id="2" name="Title 1">
            <a:extLst>
              <a:ext uri="{FF2B5EF4-FFF2-40B4-BE49-F238E27FC236}">
                <a16:creationId xmlns:a16="http://schemas.microsoft.com/office/drawing/2014/main" id="{298B2C6E-DB6F-4476-8E95-9F6EC79392FD}"/>
              </a:ext>
            </a:extLst>
          </p:cNvPr>
          <p:cNvSpPr>
            <a:spLocks noGrp="1"/>
          </p:cNvSpPr>
          <p:nvPr>
            <p:ph type="title" hasCustomPrompt="1"/>
          </p:nvPr>
        </p:nvSpPr>
        <p:spPr>
          <a:xfrm>
            <a:off x="421004" y="2934760"/>
            <a:ext cx="13788390" cy="988696"/>
          </a:xfrm>
        </p:spPr>
        <p:txBody>
          <a:bodyPr>
            <a:noAutofit/>
          </a:bodyPr>
          <a:lstStyle>
            <a:lvl1pPr>
              <a:lnSpc>
                <a:spcPct val="150000"/>
              </a:lnSpc>
              <a:spcBef>
                <a:spcPts val="1200"/>
              </a:spcBef>
              <a:defRPr sz="4800" cap="all" spc="360" baseline="0"/>
            </a:lvl1pPr>
          </a:lstStyle>
          <a:p>
            <a:r>
              <a:rPr lang="en-US" dirty="0"/>
              <a:t>Click to edit Master TEXT styles</a:t>
            </a:r>
          </a:p>
        </p:txBody>
      </p:sp>
    </p:spTree>
    <p:extLst>
      <p:ext uri="{BB962C8B-B14F-4D97-AF65-F5344CB8AC3E}">
        <p14:creationId xmlns:p14="http://schemas.microsoft.com/office/powerpoint/2010/main" val="162098635"/>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Quot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4630400" cy="8229600"/>
          </a:xfrm>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4C179BAC-E989-4203-B9B4-66280365481B}"/>
              </a:ext>
            </a:extLst>
          </p:cNvPr>
          <p:cNvSpPr>
            <a:spLocks noGrp="1"/>
          </p:cNvSpPr>
          <p:nvPr>
            <p:ph type="title"/>
          </p:nvPr>
        </p:nvSpPr>
        <p:spPr>
          <a:xfrm>
            <a:off x="4846320" y="5528564"/>
            <a:ext cx="4937760" cy="505776"/>
          </a:xfrm>
          <a:gradFill flip="none" rotWithShape="1">
            <a:gsLst>
              <a:gs pos="0">
                <a:schemeClr val="accent5"/>
              </a:gs>
              <a:gs pos="100000">
                <a:schemeClr val="accent2">
                  <a:lumMod val="97000"/>
                  <a:lumOff val="3000"/>
                </a:schemeClr>
              </a:gs>
              <a:gs pos="50000">
                <a:schemeClr val="accent1"/>
              </a:gs>
            </a:gsLst>
            <a:lin ang="10800000" scaled="1"/>
            <a:tileRect/>
          </a:gradFill>
        </p:spPr>
        <p:txBody>
          <a:bodyPr>
            <a:noAutofit/>
          </a:bodyPr>
          <a:lstStyle>
            <a:lvl1pPr>
              <a:defRPr sz="1680" spc="360" baseline="0">
                <a:latin typeface="+mn-lt"/>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60CCC81E-A013-4315-AD13-97BA3AA95596}"/>
              </a:ext>
            </a:extLst>
          </p:cNvPr>
          <p:cNvSpPr>
            <a:spLocks noGrp="1"/>
          </p:cNvSpPr>
          <p:nvPr>
            <p:ph type="body" sz="quarter" idx="11" hasCustomPrompt="1"/>
          </p:nvPr>
        </p:nvSpPr>
        <p:spPr>
          <a:xfrm>
            <a:off x="1774507" y="1883663"/>
            <a:ext cx="11081386" cy="3181732"/>
          </a:xfrm>
        </p:spPr>
        <p:txBody>
          <a:bodyPr>
            <a:noAutofit/>
          </a:bodyPr>
          <a:lstStyle>
            <a:lvl1pPr marL="0" indent="0" algn="ctr">
              <a:buNone/>
              <a:defRPr sz="3840"/>
            </a:lvl1pPr>
          </a:lstStyle>
          <a:p>
            <a:pPr lvl="0"/>
            <a:r>
              <a:rPr lang="en-US" dirty="0"/>
              <a:t>CLICK TO EDIT MASTER TEXT STYLES</a:t>
            </a:r>
          </a:p>
        </p:txBody>
      </p:sp>
    </p:spTree>
    <p:extLst>
      <p:ext uri="{BB962C8B-B14F-4D97-AF65-F5344CB8AC3E}">
        <p14:creationId xmlns:p14="http://schemas.microsoft.com/office/powerpoint/2010/main" val="48803903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12AA41C-A030-4521-8130-6A8E4543F277}"/>
              </a:ext>
            </a:extLst>
          </p:cNvPr>
          <p:cNvSpPr>
            <a:spLocks noGrp="1"/>
          </p:cNvSpPr>
          <p:nvPr>
            <p:ph type="pic" sz="quarter" idx="13"/>
          </p:nvPr>
        </p:nvSpPr>
        <p:spPr>
          <a:xfrm>
            <a:off x="0" y="0"/>
            <a:ext cx="7315200" cy="8241506"/>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4242487 w 6096000"/>
              <a:gd name="connsiteY2" fmla="*/ 6833286 h 6858000"/>
              <a:gd name="connsiteX3" fmla="*/ 0 w 6096000"/>
              <a:gd name="connsiteY3" fmla="*/ 6858000 h 6858000"/>
              <a:gd name="connsiteX4" fmla="*/ 0 w 6096000"/>
              <a:gd name="connsiteY4" fmla="*/ 0 h 6858000"/>
              <a:gd name="connsiteX0" fmla="*/ 0 w 6096000"/>
              <a:gd name="connsiteY0" fmla="*/ 0 h 6867922"/>
              <a:gd name="connsiteX1" fmla="*/ 6096000 w 6096000"/>
              <a:gd name="connsiteY1" fmla="*/ 0 h 6867922"/>
              <a:gd name="connsiteX2" fmla="*/ 4228633 w 6096000"/>
              <a:gd name="connsiteY2" fmla="*/ 6867922 h 6867922"/>
              <a:gd name="connsiteX3" fmla="*/ 0 w 6096000"/>
              <a:gd name="connsiteY3" fmla="*/ 6858000 h 6867922"/>
              <a:gd name="connsiteX4" fmla="*/ 0 w 6096000"/>
              <a:gd name="connsiteY4" fmla="*/ 0 h 6867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922">
                <a:moveTo>
                  <a:pt x="0" y="0"/>
                </a:moveTo>
                <a:lnTo>
                  <a:pt x="6096000" y="0"/>
                </a:lnTo>
                <a:lnTo>
                  <a:pt x="4228633" y="6867922"/>
                </a:lnTo>
                <a:lnTo>
                  <a:pt x="0" y="6858000"/>
                </a:lnTo>
                <a:lnTo>
                  <a:pt x="0" y="0"/>
                </a:lnTo>
                <a:close/>
              </a:path>
            </a:pathLst>
          </a:custGeom>
          <a:effectLst/>
        </p:spPr>
        <p:txBody>
          <a:bodyPr anchor="ctr"/>
          <a:lstStyle>
            <a:lvl1pPr marL="0" indent="0" algn="ctr">
              <a:buNone/>
              <a:defRPr/>
            </a:lvl1pPr>
          </a:lstStyle>
          <a:p>
            <a:r>
              <a:rPr lang="en-US"/>
              <a:t>Click icon to add picture</a:t>
            </a:r>
            <a:endParaRPr lang="en-US" dirty="0"/>
          </a:p>
        </p:txBody>
      </p:sp>
      <p:sp>
        <p:nvSpPr>
          <p:cNvPr id="8" name="Title 1">
            <a:extLst>
              <a:ext uri="{FF2B5EF4-FFF2-40B4-BE49-F238E27FC236}">
                <a16:creationId xmlns:a16="http://schemas.microsoft.com/office/drawing/2014/main" id="{AABA725B-4BCB-1D48-9C5D-46706B18719E}"/>
              </a:ext>
            </a:extLst>
          </p:cNvPr>
          <p:cNvSpPr>
            <a:spLocks noGrp="1"/>
          </p:cNvSpPr>
          <p:nvPr>
            <p:ph type="title" hasCustomPrompt="1"/>
          </p:nvPr>
        </p:nvSpPr>
        <p:spPr>
          <a:xfrm>
            <a:off x="7315200" y="2715446"/>
            <a:ext cx="6301740" cy="1993556"/>
          </a:xfrm>
        </p:spPr>
        <p:txBody>
          <a:bodyPr anchor="b"/>
          <a:lstStyle>
            <a:lvl1pPr algn="l">
              <a:defRPr sz="7200" spc="360"/>
            </a:lvl1pPr>
          </a:lstStyle>
          <a:p>
            <a:r>
              <a:rPr lang="en-US" dirty="0"/>
              <a:t>CLICK TO EDIT MASTER TITLE</a:t>
            </a:r>
          </a:p>
        </p:txBody>
      </p:sp>
      <p:sp>
        <p:nvSpPr>
          <p:cNvPr id="3" name="Text Placeholder 2">
            <a:extLst>
              <a:ext uri="{FF2B5EF4-FFF2-40B4-BE49-F238E27FC236}">
                <a16:creationId xmlns:a16="http://schemas.microsoft.com/office/drawing/2014/main" id="{893C356F-E483-4AFD-856C-13BB8E8A5605}"/>
              </a:ext>
            </a:extLst>
          </p:cNvPr>
          <p:cNvSpPr>
            <a:spLocks noGrp="1"/>
          </p:cNvSpPr>
          <p:nvPr>
            <p:ph type="body" idx="1" hasCustomPrompt="1"/>
          </p:nvPr>
        </p:nvSpPr>
        <p:spPr>
          <a:xfrm>
            <a:off x="7315200" y="5253761"/>
            <a:ext cx="6301740" cy="438150"/>
          </a:xfrm>
          <a:gradFill flip="none" rotWithShape="1">
            <a:gsLst>
              <a:gs pos="0">
                <a:schemeClr val="accent5"/>
              </a:gs>
              <a:gs pos="100000">
                <a:schemeClr val="accent2">
                  <a:lumMod val="97000"/>
                  <a:lumOff val="3000"/>
                </a:schemeClr>
              </a:gs>
              <a:gs pos="50000">
                <a:schemeClr val="accent1"/>
              </a:gs>
            </a:gsLst>
            <a:lin ang="10800000" scaled="1"/>
            <a:tileRect/>
          </a:gradFill>
        </p:spPr>
        <p:txBody>
          <a:bodyPr anchor="ctr">
            <a:noAutofit/>
          </a:bodyPr>
          <a:lstStyle>
            <a:lvl1pPr marL="0" indent="0" algn="ctr">
              <a:lnSpc>
                <a:spcPct val="100000"/>
              </a:lnSpc>
              <a:buNone/>
              <a:defRPr sz="1680" cap="all" spc="720" baseline="0">
                <a:solidFill>
                  <a:schemeClr val="bg1"/>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dirty="0"/>
              <a:t>EDIT MASTER TEXT STYLES</a:t>
            </a:r>
          </a:p>
        </p:txBody>
      </p:sp>
      <p:sp>
        <p:nvSpPr>
          <p:cNvPr id="5" name="Footer Placeholder 4">
            <a:extLst>
              <a:ext uri="{FF2B5EF4-FFF2-40B4-BE49-F238E27FC236}">
                <a16:creationId xmlns:a16="http://schemas.microsoft.com/office/drawing/2014/main" id="{BC79732E-D749-40DD-8365-05028518765D}"/>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a:lstStyle/>
          <a:p>
            <a:fld id="{8C2E478F-E849-4A8C-AF1F-CBCC78A7CBFA}" type="slidenum">
              <a:rPr lang="en-US" smtClean="0"/>
              <a:t>‹#›</a:t>
            </a:fld>
            <a:endParaRPr lang="en-US" dirty="0"/>
          </a:p>
        </p:txBody>
      </p:sp>
    </p:spTree>
    <p:extLst>
      <p:ext uri="{BB962C8B-B14F-4D97-AF65-F5344CB8AC3E}">
        <p14:creationId xmlns:p14="http://schemas.microsoft.com/office/powerpoint/2010/main" val="1054357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ntent 2 Column">
    <p:spTree>
      <p:nvGrpSpPr>
        <p:cNvPr id="1" name=""/>
        <p:cNvGrpSpPr/>
        <p:nvPr/>
      </p:nvGrpSpPr>
      <p:grpSpPr>
        <a:xfrm>
          <a:off x="0" y="0"/>
          <a:ext cx="0" cy="0"/>
          <a:chOff x="0" y="0"/>
          <a:chExt cx="0" cy="0"/>
        </a:xfrm>
      </p:grpSpPr>
      <p:sp>
        <p:nvSpPr>
          <p:cNvPr id="17" name="Title 2">
            <a:extLst>
              <a:ext uri="{FF2B5EF4-FFF2-40B4-BE49-F238E27FC236}">
                <a16:creationId xmlns:a16="http://schemas.microsoft.com/office/drawing/2014/main" id="{0EF11611-8537-47CC-87AC-2E25428B72BA}"/>
              </a:ext>
            </a:extLst>
          </p:cNvPr>
          <p:cNvSpPr>
            <a:spLocks noGrp="1"/>
          </p:cNvSpPr>
          <p:nvPr>
            <p:ph type="title"/>
          </p:nvPr>
        </p:nvSpPr>
        <p:spPr>
          <a:xfrm>
            <a:off x="713423" y="1"/>
            <a:ext cx="13203554" cy="1947862"/>
          </a:xfrm>
        </p:spPr>
        <p:txBody>
          <a:bodyPr anchor="ctr">
            <a:noAutofit/>
          </a:bodyPr>
          <a:lstStyle/>
          <a:p>
            <a:pPr algn="ctr"/>
            <a:r>
              <a:rPr lang="en-US" sz="5760"/>
              <a:t>Click to edit Master title style</a:t>
            </a:r>
            <a:endParaRPr lang="en-US" sz="5760" dirty="0"/>
          </a:p>
        </p:txBody>
      </p:sp>
      <p:sp>
        <p:nvSpPr>
          <p:cNvPr id="19" name="Picture Placeholder 17">
            <a:extLst>
              <a:ext uri="{FF2B5EF4-FFF2-40B4-BE49-F238E27FC236}">
                <a16:creationId xmlns:a16="http://schemas.microsoft.com/office/drawing/2014/main" id="{D1A63A52-1E65-414B-BBC3-D31F515791AC}"/>
              </a:ext>
            </a:extLst>
          </p:cNvPr>
          <p:cNvSpPr>
            <a:spLocks noGrp="1"/>
          </p:cNvSpPr>
          <p:nvPr>
            <p:ph type="pic" sz="quarter" idx="11"/>
          </p:nvPr>
        </p:nvSpPr>
        <p:spPr>
          <a:xfrm>
            <a:off x="7894321" y="1965960"/>
            <a:ext cx="6187440" cy="2270760"/>
          </a:xfrm>
        </p:spPr>
        <p:txBody>
          <a:bodyPr>
            <a:noAutofit/>
          </a:bodyPr>
          <a:lstStyle/>
          <a:p>
            <a:r>
              <a:rPr lang="en-US"/>
              <a:t>Click icon to add picture</a:t>
            </a:r>
            <a:endParaRPr lang="en-US" dirty="0"/>
          </a:p>
        </p:txBody>
      </p:sp>
      <p:sp>
        <p:nvSpPr>
          <p:cNvPr id="18" name="Picture Placeholder 17">
            <a:extLst>
              <a:ext uri="{FF2B5EF4-FFF2-40B4-BE49-F238E27FC236}">
                <a16:creationId xmlns:a16="http://schemas.microsoft.com/office/drawing/2014/main" id="{ED7E0E1A-1E64-4A9A-9C8B-69486BD1123B}"/>
              </a:ext>
            </a:extLst>
          </p:cNvPr>
          <p:cNvSpPr>
            <a:spLocks noGrp="1"/>
          </p:cNvSpPr>
          <p:nvPr>
            <p:ph type="pic" sz="quarter" idx="10"/>
          </p:nvPr>
        </p:nvSpPr>
        <p:spPr>
          <a:xfrm>
            <a:off x="563880" y="1965960"/>
            <a:ext cx="6187440" cy="2270760"/>
          </a:xfrm>
        </p:spPr>
        <p:txBody>
          <a:bodyPr>
            <a:noAutofit/>
          </a:bodyPr>
          <a:lstStyle/>
          <a:p>
            <a:r>
              <a:rPr lang="en-US"/>
              <a:t>Click icon to add picture</a:t>
            </a:r>
            <a:endParaRPr lang="en-US" dirty="0"/>
          </a:p>
        </p:txBody>
      </p:sp>
      <p:sp>
        <p:nvSpPr>
          <p:cNvPr id="10" name="Text Placeholder 3">
            <a:extLst>
              <a:ext uri="{FF2B5EF4-FFF2-40B4-BE49-F238E27FC236}">
                <a16:creationId xmlns:a16="http://schemas.microsoft.com/office/drawing/2014/main" id="{1E462965-19D7-4A65-B394-9AE76A5B4805}"/>
              </a:ext>
            </a:extLst>
          </p:cNvPr>
          <p:cNvSpPr>
            <a:spLocks noGrp="1"/>
          </p:cNvSpPr>
          <p:nvPr>
            <p:ph type="body" idx="1"/>
          </p:nvPr>
        </p:nvSpPr>
        <p:spPr>
          <a:xfrm>
            <a:off x="562929" y="4637226"/>
            <a:ext cx="6189344" cy="593407"/>
          </a:xfrm>
        </p:spPr>
        <p:txBody>
          <a:bodyPr>
            <a:noAutofit/>
          </a:bodyPr>
          <a:lstStyle>
            <a:lvl1pPr marL="0" indent="0">
              <a:buNone/>
              <a:defRPr sz="2880"/>
            </a:lvl1pPr>
          </a:lstStyle>
          <a:p>
            <a:pPr lvl="0"/>
            <a:r>
              <a:rPr lang="en-US" spc="360">
                <a:solidFill>
                  <a:schemeClr val="tx1"/>
                </a:solidFill>
              </a:rPr>
              <a:t>Click to edit Master text styles</a:t>
            </a:r>
          </a:p>
        </p:txBody>
      </p:sp>
      <p:sp>
        <p:nvSpPr>
          <p:cNvPr id="11" name="Content Placeholder 4">
            <a:extLst>
              <a:ext uri="{FF2B5EF4-FFF2-40B4-BE49-F238E27FC236}">
                <a16:creationId xmlns:a16="http://schemas.microsoft.com/office/drawing/2014/main" id="{FAEC14D1-0BEA-4D9A-9D96-A56B6A9B07AC}"/>
              </a:ext>
            </a:extLst>
          </p:cNvPr>
          <p:cNvSpPr>
            <a:spLocks noGrp="1"/>
          </p:cNvSpPr>
          <p:nvPr>
            <p:ph sz="half" idx="2"/>
          </p:nvPr>
        </p:nvSpPr>
        <p:spPr>
          <a:xfrm>
            <a:off x="562929" y="5437367"/>
            <a:ext cx="6189344" cy="2446973"/>
          </a:xfrm>
        </p:spPr>
        <p:txBody>
          <a:bodyPr>
            <a:noAutofit/>
          </a:bodyPr>
          <a:lstStyle/>
          <a:p>
            <a:pPr lvl="0">
              <a:lnSpc>
                <a:spcPct val="100000"/>
              </a:lnSpc>
              <a:buFont typeface="Wingdings" panose="05000000000000000000" pitchFamily="2" charset="2"/>
              <a:buChar char="§"/>
            </a:pPr>
            <a:r>
              <a:rPr lang="en-US" sz="1680">
                <a:solidFill>
                  <a:schemeClr val="tx1"/>
                </a:solidFill>
              </a:rPr>
              <a:t>Click to edit Master text styles</a:t>
            </a:r>
          </a:p>
        </p:txBody>
      </p:sp>
      <p:sp>
        <p:nvSpPr>
          <p:cNvPr id="12" name="Text Placeholder 5">
            <a:extLst>
              <a:ext uri="{FF2B5EF4-FFF2-40B4-BE49-F238E27FC236}">
                <a16:creationId xmlns:a16="http://schemas.microsoft.com/office/drawing/2014/main" id="{1507BB47-1AB4-42F2-99FF-453A0622B815}"/>
              </a:ext>
            </a:extLst>
          </p:cNvPr>
          <p:cNvSpPr>
            <a:spLocks noGrp="1"/>
          </p:cNvSpPr>
          <p:nvPr>
            <p:ph type="body" sz="quarter" idx="3"/>
          </p:nvPr>
        </p:nvSpPr>
        <p:spPr>
          <a:xfrm>
            <a:off x="7878128" y="4637226"/>
            <a:ext cx="6219826" cy="593407"/>
          </a:xfrm>
        </p:spPr>
        <p:txBody>
          <a:bodyPr>
            <a:noAutofit/>
          </a:bodyPr>
          <a:lstStyle>
            <a:lvl1pPr marL="0" indent="0">
              <a:buNone/>
              <a:defRPr sz="2880"/>
            </a:lvl1pPr>
          </a:lstStyle>
          <a:p>
            <a:pPr lvl="0"/>
            <a:r>
              <a:rPr lang="en-US" spc="360">
                <a:solidFill>
                  <a:schemeClr val="tx1"/>
                </a:solidFill>
              </a:rPr>
              <a:t>Click to edit Master text styles</a:t>
            </a:r>
          </a:p>
        </p:txBody>
      </p:sp>
      <p:sp>
        <p:nvSpPr>
          <p:cNvPr id="14" name="Content Placeholder 6">
            <a:extLst>
              <a:ext uri="{FF2B5EF4-FFF2-40B4-BE49-F238E27FC236}">
                <a16:creationId xmlns:a16="http://schemas.microsoft.com/office/drawing/2014/main" id="{438D6EEA-A0DB-4B5F-8F41-A9C1F2C094C0}"/>
              </a:ext>
            </a:extLst>
          </p:cNvPr>
          <p:cNvSpPr>
            <a:spLocks noGrp="1"/>
          </p:cNvSpPr>
          <p:nvPr>
            <p:ph sz="quarter" idx="4"/>
          </p:nvPr>
        </p:nvSpPr>
        <p:spPr>
          <a:xfrm>
            <a:off x="7878128" y="5437367"/>
            <a:ext cx="6219826" cy="2446973"/>
          </a:xfrm>
        </p:spPr>
        <p:txBody>
          <a:bodyPr>
            <a:noAutofit/>
          </a:bodyPr>
          <a:lstStyle/>
          <a:p>
            <a:pPr lvl="0">
              <a:lnSpc>
                <a:spcPct val="100000"/>
              </a:lnSpc>
              <a:buFont typeface="Wingdings" panose="05000000000000000000" pitchFamily="2" charset="2"/>
              <a:buChar char="§"/>
            </a:pPr>
            <a:r>
              <a:rPr lang="en-US" sz="1680">
                <a:solidFill>
                  <a:schemeClr val="tx1"/>
                </a:solidFill>
              </a:rPr>
              <a:t>Click to edit Master text styles</a:t>
            </a:r>
          </a:p>
        </p:txBody>
      </p:sp>
      <p:sp>
        <p:nvSpPr>
          <p:cNvPr id="20" name="Slide Number Placeholder 5">
            <a:extLst>
              <a:ext uri="{FF2B5EF4-FFF2-40B4-BE49-F238E27FC236}">
                <a16:creationId xmlns:a16="http://schemas.microsoft.com/office/drawing/2014/main" id="{A4909F59-7529-454A-A1EF-3CC1EADEFC1F}"/>
              </a:ext>
            </a:extLst>
          </p:cNvPr>
          <p:cNvSpPr>
            <a:spLocks noGrp="1"/>
          </p:cNvSpPr>
          <p:nvPr>
            <p:ph type="sldNum" sz="quarter" idx="12"/>
          </p:nvPr>
        </p:nvSpPr>
        <p:spPr>
          <a:xfrm>
            <a:off x="13859123" y="7761964"/>
            <a:ext cx="532738" cy="438150"/>
          </a:xfrm>
        </p:spPr>
        <p:txBody>
          <a:bodyPr>
            <a:noAutofit/>
          </a:bodyPr>
          <a:lstStyle/>
          <a:p>
            <a:fld id="{8C2E478F-E849-4A8C-AF1F-CBCC78A7CBFA}" type="slidenum">
              <a:rPr lang="en-US" smtClean="0"/>
              <a:t>‹#›</a:t>
            </a:fld>
            <a:endParaRPr lang="en-US" dirty="0"/>
          </a:p>
        </p:txBody>
      </p:sp>
    </p:spTree>
    <p:extLst>
      <p:ext uri="{BB962C8B-B14F-4D97-AF65-F5344CB8AC3E}">
        <p14:creationId xmlns:p14="http://schemas.microsoft.com/office/powerpoint/2010/main" val="2307381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hart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45D17-D652-4766-B11C-2E8D8390D957}"/>
              </a:ext>
            </a:extLst>
          </p:cNvPr>
          <p:cNvSpPr>
            <a:spLocks noGrp="1"/>
          </p:cNvSpPr>
          <p:nvPr>
            <p:ph type="title"/>
          </p:nvPr>
        </p:nvSpPr>
        <p:spPr>
          <a:xfrm>
            <a:off x="713423" y="921350"/>
            <a:ext cx="13203554" cy="988696"/>
          </a:xfrm>
        </p:spPr>
        <p:txBody>
          <a:bodyPr>
            <a:noAutofit/>
          </a:bodyPr>
          <a:lstStyle>
            <a:lvl1pPr>
              <a:defRPr sz="5760" spc="360"/>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6BC7A58C-70BA-43E5-BD90-83ADB63B0C00}"/>
              </a:ext>
            </a:extLst>
          </p:cNvPr>
          <p:cNvSpPr>
            <a:spLocks noGrp="1"/>
          </p:cNvSpPr>
          <p:nvPr>
            <p:ph type="ftr" sz="quarter" idx="10"/>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0F8A60B7-2499-42C6-8A74-ACDAE245746D}"/>
              </a:ext>
            </a:extLst>
          </p:cNvPr>
          <p:cNvSpPr>
            <a:spLocks noGrp="1"/>
          </p:cNvSpPr>
          <p:nvPr>
            <p:ph type="sldNum" sz="quarter" idx="11"/>
          </p:nvPr>
        </p:nvSpPr>
        <p:spPr/>
        <p:txBody>
          <a:bodyPr/>
          <a:lstStyle/>
          <a:p>
            <a:fld id="{8C2E478F-E849-4A8C-AF1F-CBCC78A7CBFA}" type="slidenum">
              <a:rPr lang="en-US" smtClean="0"/>
              <a:t>‹#›</a:t>
            </a:fld>
            <a:endParaRPr lang="en-US" dirty="0"/>
          </a:p>
        </p:txBody>
      </p:sp>
    </p:spTree>
    <p:extLst>
      <p:ext uri="{BB962C8B-B14F-4D97-AF65-F5344CB8AC3E}">
        <p14:creationId xmlns:p14="http://schemas.microsoft.com/office/powerpoint/2010/main" val="20415976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5.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0.png"/><Relationship Id="rId7" Type="http://schemas.openxmlformats.org/officeDocument/2006/relationships/diagramColors" Target="../diagrams/colors5.xm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6.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2.jpeg"/><Relationship Id="rId7" Type="http://schemas.openxmlformats.org/officeDocument/2006/relationships/diagramColors" Target="../diagrams/colors6.xml"/><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7">
            <a:extLst>
              <a:ext uri="{FF2B5EF4-FFF2-40B4-BE49-F238E27FC236}">
                <a16:creationId xmlns:a16="http://schemas.microsoft.com/office/drawing/2014/main" id="{CFC928BF-BF39-848B-71CE-09C32A17924F}"/>
              </a:ext>
            </a:extLst>
          </p:cNvPr>
          <p:cNvPicPr>
            <a:picLocks noChangeAspect="1"/>
          </p:cNvPicPr>
          <p:nvPr/>
        </p:nvPicPr>
        <p:blipFill rotWithShape="1">
          <a:blip r:embed="rId2"/>
          <a:srcRect r="-2" b="1427"/>
          <a:stretch/>
        </p:blipFill>
        <p:spPr>
          <a:xfrm>
            <a:off x="0" y="0"/>
            <a:ext cx="14630400" cy="822960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pic>
        <p:nvPicPr>
          <p:cNvPr id="8" name="Picture Placeholder 7">
            <a:extLst>
              <a:ext uri="{FF2B5EF4-FFF2-40B4-BE49-F238E27FC236}">
                <a16:creationId xmlns:a16="http://schemas.microsoft.com/office/drawing/2014/main" id="{9AB29DBC-55D3-49D9-BB44-4936739C4B57}"/>
              </a:ext>
            </a:extLst>
          </p:cNvPr>
          <p:cNvPicPr>
            <a:picLocks noGrp="1" noChangeAspect="1"/>
          </p:cNvPicPr>
          <p:nvPr>
            <p:ph type="pic" sz="quarter" idx="10"/>
          </p:nvPr>
        </p:nvPicPr>
        <p:blipFill>
          <a:blip r:embed="rId3"/>
          <a:srcRect/>
          <a:stretch/>
        </p:blipFill>
        <p:spPr/>
      </p:pic>
      <p:sp>
        <p:nvSpPr>
          <p:cNvPr id="7" name="Text Placeholder 6">
            <a:extLst>
              <a:ext uri="{FF2B5EF4-FFF2-40B4-BE49-F238E27FC236}">
                <a16:creationId xmlns:a16="http://schemas.microsoft.com/office/drawing/2014/main" id="{5D865526-EC39-4780-A2A8-274A80A5C19B}"/>
              </a:ext>
            </a:extLst>
          </p:cNvPr>
          <p:cNvSpPr>
            <a:spLocks noGrp="1"/>
          </p:cNvSpPr>
          <p:nvPr>
            <p:ph type="body" idx="1"/>
          </p:nvPr>
        </p:nvSpPr>
        <p:spPr>
          <a:xfrm>
            <a:off x="11622505" y="7106567"/>
            <a:ext cx="2711962" cy="622554"/>
          </a:xfrm>
        </p:spPr>
        <p:txBody>
          <a:bodyPr/>
          <a:lstStyle/>
          <a:p>
            <a:r>
              <a:rPr lang="en-US" dirty="0"/>
              <a:t>MARKETING PITCH</a:t>
            </a:r>
          </a:p>
        </p:txBody>
      </p:sp>
      <p:pic>
        <p:nvPicPr>
          <p:cNvPr id="4" name="Picture 3" descr="A black and white logo&#10;&#10;Description automatically generated">
            <a:extLst>
              <a:ext uri="{FF2B5EF4-FFF2-40B4-BE49-F238E27FC236}">
                <a16:creationId xmlns:a16="http://schemas.microsoft.com/office/drawing/2014/main" id="{B0619678-F7B2-DC79-64EA-07090CC57FE5}"/>
              </a:ext>
            </a:extLst>
          </p:cNvPr>
          <p:cNvPicPr>
            <a:picLocks noChangeAspect="1"/>
          </p:cNvPicPr>
          <p:nvPr/>
        </p:nvPicPr>
        <p:blipFill>
          <a:blip r:embed="rId4">
            <a:alphaModFix amt="66000"/>
          </a:blip>
          <a:stretch>
            <a:fillRect/>
          </a:stretch>
        </p:blipFill>
        <p:spPr>
          <a:xfrm>
            <a:off x="3473043" y="2898188"/>
            <a:ext cx="7250815" cy="2291243"/>
          </a:xfrm>
          <a:prstGeom prst="rect">
            <a:avLst/>
          </a:prstGeom>
        </p:spPr>
      </p:pic>
      <p:sp>
        <p:nvSpPr>
          <p:cNvPr id="3" name="TextBox 2">
            <a:extLst>
              <a:ext uri="{FF2B5EF4-FFF2-40B4-BE49-F238E27FC236}">
                <a16:creationId xmlns:a16="http://schemas.microsoft.com/office/drawing/2014/main" id="{C2261DC7-D878-FCE3-2F84-163523F98668}"/>
              </a:ext>
            </a:extLst>
          </p:cNvPr>
          <p:cNvSpPr txBox="1"/>
          <p:nvPr/>
        </p:nvSpPr>
        <p:spPr>
          <a:xfrm>
            <a:off x="5449330" y="5906530"/>
            <a:ext cx="3830594" cy="707886"/>
          </a:xfrm>
          <a:prstGeom prst="rect">
            <a:avLst/>
          </a:prstGeom>
          <a:noFill/>
        </p:spPr>
        <p:txBody>
          <a:bodyPr wrap="square" rtlCol="0">
            <a:spAutoFit/>
          </a:bodyPr>
          <a:lstStyle/>
          <a:p>
            <a:r>
              <a:rPr lang="en-US" sz="4000" dirty="0"/>
              <a:t>Kumar Gaurav</a:t>
            </a:r>
          </a:p>
        </p:txBody>
      </p:sp>
    </p:spTree>
    <p:extLst>
      <p:ext uri="{BB962C8B-B14F-4D97-AF65-F5344CB8AC3E}">
        <p14:creationId xmlns:p14="http://schemas.microsoft.com/office/powerpoint/2010/main" val="392783230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in a white dress pushing a stroller&#10;&#10;Description automatically generated">
            <a:extLst>
              <a:ext uri="{FF2B5EF4-FFF2-40B4-BE49-F238E27FC236}">
                <a16:creationId xmlns:a16="http://schemas.microsoft.com/office/drawing/2014/main" id="{BB76F5AB-0940-46E1-85F9-6A870D7D04C9}"/>
              </a:ext>
            </a:extLst>
          </p:cNvPr>
          <p:cNvPicPr>
            <a:picLocks noGrp="1" noChangeAspect="1"/>
          </p:cNvPicPr>
          <p:nvPr>
            <p:ph type="pic" sz="quarter" idx="10"/>
          </p:nvPr>
        </p:nvPicPr>
        <p:blipFill rotWithShape="1">
          <a:blip r:embed="rId3"/>
          <a:srcRect r="20781"/>
          <a:stretch/>
        </p:blipFill>
        <p:spPr>
          <a:xfrm>
            <a:off x="926432" y="2"/>
            <a:ext cx="13703968" cy="82295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a:noFill/>
        </p:spPr>
      </p:pic>
      <p:sp>
        <p:nvSpPr>
          <p:cNvPr id="6" name="Text Placeholder 5">
            <a:extLst>
              <a:ext uri="{FF2B5EF4-FFF2-40B4-BE49-F238E27FC236}">
                <a16:creationId xmlns:a16="http://schemas.microsoft.com/office/drawing/2014/main" id="{F3C89A40-EEAA-43AB-9A3A-B2CFDE450F1B}"/>
              </a:ext>
            </a:extLst>
          </p:cNvPr>
          <p:cNvSpPr>
            <a:spLocks noGrp="1"/>
          </p:cNvSpPr>
          <p:nvPr>
            <p:ph type="body" sz="quarter" idx="11"/>
          </p:nvPr>
        </p:nvSpPr>
        <p:spPr>
          <a:xfrm>
            <a:off x="4054643" y="7267073"/>
            <a:ext cx="8758990" cy="818147"/>
          </a:xfrm>
        </p:spPr>
        <p:txBody>
          <a:bodyPr vert="horz" lIns="109728" tIns="54864" rIns="109728" bIns="54864" rtlCol="0">
            <a:noAutofit/>
          </a:bodyPr>
          <a:lstStyle/>
          <a:p>
            <a:pPr algn="l">
              <a:lnSpc>
                <a:spcPct val="90000"/>
              </a:lnSpc>
            </a:pPr>
            <a:r>
              <a:rPr lang="en-US" sz="4000" dirty="0">
                <a:solidFill>
                  <a:schemeClr val="bg1"/>
                </a:solidFill>
              </a:rPr>
              <a:t>     </a:t>
            </a:r>
            <a:r>
              <a:rPr lang="en-US" sz="4000" u="sng" dirty="0">
                <a:solidFill>
                  <a:schemeClr val="bg1"/>
                </a:solidFill>
              </a:rPr>
              <a:t>CYBEX  OVERVIEW</a:t>
            </a:r>
          </a:p>
          <a:p>
            <a:pPr indent="-274320" algn="l">
              <a:lnSpc>
                <a:spcPct val="90000"/>
              </a:lnSpc>
              <a:buFont typeface="Arial" panose="020B0604020202020204" pitchFamily="34" charset="0"/>
              <a:buChar char="•"/>
            </a:pPr>
            <a:endParaRPr lang="en-US" sz="4000" dirty="0"/>
          </a:p>
          <a:p>
            <a:pPr indent="-274320" algn="l">
              <a:lnSpc>
                <a:spcPct val="90000"/>
              </a:lnSpc>
              <a:buFont typeface="Arial" panose="020B0604020202020204" pitchFamily="34" charset="0"/>
              <a:buChar char="•"/>
            </a:pPr>
            <a:endParaRPr lang="en-US" sz="4000" dirty="0"/>
          </a:p>
          <a:p>
            <a:pPr algn="l">
              <a:lnSpc>
                <a:spcPct val="90000"/>
              </a:lnSpc>
            </a:pPr>
            <a:endParaRPr lang="en-US" sz="4000" dirty="0"/>
          </a:p>
          <a:p>
            <a:pPr indent="-274320" algn="l">
              <a:lnSpc>
                <a:spcPct val="90000"/>
              </a:lnSpc>
              <a:buFont typeface="Arial" panose="020B0604020202020204" pitchFamily="34" charset="0"/>
              <a:buChar char="•"/>
            </a:pPr>
            <a:endParaRPr lang="en-US" sz="4000" dirty="0"/>
          </a:p>
          <a:p>
            <a:pPr indent="-274320" algn="l">
              <a:lnSpc>
                <a:spcPct val="90000"/>
              </a:lnSpc>
              <a:buFont typeface="Arial" panose="020B0604020202020204" pitchFamily="34" charset="0"/>
              <a:buChar char="•"/>
            </a:pPr>
            <a:endParaRPr lang="en-US" sz="4000" dirty="0"/>
          </a:p>
          <a:p>
            <a:pPr indent="-274320" algn="l">
              <a:lnSpc>
                <a:spcPct val="90000"/>
              </a:lnSpc>
              <a:buFont typeface="Arial" panose="020B0604020202020204" pitchFamily="34" charset="0"/>
              <a:buChar char="•"/>
            </a:pPr>
            <a:endParaRPr lang="en-US" sz="4000" dirty="0"/>
          </a:p>
          <a:p>
            <a:pPr indent="-274320" algn="l">
              <a:lnSpc>
                <a:spcPct val="90000"/>
              </a:lnSpc>
              <a:buFont typeface="Arial" panose="020B0604020202020204" pitchFamily="34" charset="0"/>
              <a:buChar char="•"/>
            </a:pPr>
            <a:endParaRPr lang="en-US" sz="4000" dirty="0"/>
          </a:p>
        </p:txBody>
      </p:sp>
      <p:sp>
        <p:nvSpPr>
          <p:cNvPr id="7" name="Slide Number Placeholder 6" hidden="1">
            <a:extLst>
              <a:ext uri="{FF2B5EF4-FFF2-40B4-BE49-F238E27FC236}">
                <a16:creationId xmlns:a16="http://schemas.microsoft.com/office/drawing/2014/main" id="{F29F8048-1E86-48F4-B246-D2F8C54B7EB1}"/>
              </a:ext>
            </a:extLst>
          </p:cNvPr>
          <p:cNvSpPr>
            <a:spLocks noGrp="1"/>
          </p:cNvSpPr>
          <p:nvPr>
            <p:ph type="sldNum" sz="quarter" idx="4294967295"/>
          </p:nvPr>
        </p:nvSpPr>
        <p:spPr>
          <a:xfrm>
            <a:off x="11549269" y="6468303"/>
            <a:ext cx="44394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720"/>
              </a:spcAft>
            </a:pPr>
            <a:fld id="{8C2E478F-E849-4A8C-AF1F-CBCC78A7CBFA}" type="slidenum">
              <a:rPr lang="en-US" smtClean="0"/>
              <a:pPr>
                <a:spcAft>
                  <a:spcPts val="720"/>
                </a:spcAft>
              </a:pPr>
              <a:t>2</a:t>
            </a:fld>
            <a:endParaRPr lang="en-US"/>
          </a:p>
        </p:txBody>
      </p:sp>
    </p:spTree>
    <p:extLst>
      <p:ext uri="{BB962C8B-B14F-4D97-AF65-F5344CB8AC3E}">
        <p14:creationId xmlns:p14="http://schemas.microsoft.com/office/powerpoint/2010/main" val="353373468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BCBC2-A4D4-A92E-6E17-CD73CEB8140D}"/>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4C0CF45-968D-08E0-3F75-F2A09505CF6C}"/>
              </a:ext>
            </a:extLst>
          </p:cNvPr>
          <p:cNvPicPr>
            <a:picLocks noChangeAspect="1"/>
          </p:cNvPicPr>
          <p:nvPr/>
        </p:nvPicPr>
        <p:blipFill rotWithShape="1">
          <a:blip r:embed="rId2"/>
          <a:srcRect l="17629" r="15418" b="-1"/>
          <a:stretch/>
        </p:blipFill>
        <p:spPr>
          <a:xfrm>
            <a:off x="0" y="12"/>
            <a:ext cx="14628573" cy="822958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
        <p:nvSpPr>
          <p:cNvPr id="3" name="Slide Number Placeholder 2" hidden="1">
            <a:extLst>
              <a:ext uri="{FF2B5EF4-FFF2-40B4-BE49-F238E27FC236}">
                <a16:creationId xmlns:a16="http://schemas.microsoft.com/office/drawing/2014/main" id="{BAFFFD4A-4A29-1F22-DDB6-A61282CEBAE9}"/>
              </a:ext>
            </a:extLst>
          </p:cNvPr>
          <p:cNvSpPr>
            <a:spLocks noGrp="1"/>
          </p:cNvSpPr>
          <p:nvPr>
            <p:ph type="sldNum" sz="quarter" idx="4294967295"/>
          </p:nvPr>
        </p:nvSpPr>
        <p:spPr>
          <a:xfrm>
            <a:off x="11549269" y="6468303"/>
            <a:ext cx="443948"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720"/>
              </a:spcAft>
            </a:pPr>
            <a:fld id="{8C2E478F-E849-4A8C-AF1F-CBCC78A7CBFA}" type="slidenum">
              <a:rPr lang="en-US" smtClean="0"/>
              <a:pPr/>
              <a:t>3</a:t>
            </a:fld>
            <a:endParaRPr lang="en-US"/>
          </a:p>
        </p:txBody>
      </p:sp>
      <p:sp>
        <p:nvSpPr>
          <p:cNvPr id="5" name="TextBox 4">
            <a:extLst>
              <a:ext uri="{FF2B5EF4-FFF2-40B4-BE49-F238E27FC236}">
                <a16:creationId xmlns:a16="http://schemas.microsoft.com/office/drawing/2014/main" id="{9FE0AA3D-4DFF-453D-C5A5-27E7ECBF40DA}"/>
              </a:ext>
            </a:extLst>
          </p:cNvPr>
          <p:cNvSpPr txBox="1"/>
          <p:nvPr/>
        </p:nvSpPr>
        <p:spPr>
          <a:xfrm>
            <a:off x="4608095" y="276726"/>
            <a:ext cx="9059779" cy="2800767"/>
          </a:xfrm>
          <a:prstGeom prst="rect">
            <a:avLst/>
          </a:prstGeom>
          <a:noFill/>
        </p:spPr>
        <p:txBody>
          <a:bodyPr wrap="square" rtlCol="0">
            <a:spAutoFit/>
          </a:bodyPr>
          <a:lstStyle/>
          <a:p>
            <a:pPr algn="ctr"/>
            <a:r>
              <a:rPr lang="en-US" sz="4400" u="sng" dirty="0">
                <a:solidFill>
                  <a:schemeClr val="bg1"/>
                </a:solidFill>
              </a:rPr>
              <a:t>HOW IT IS DIFFERENT FROM OTHERS (USP)</a:t>
            </a:r>
          </a:p>
          <a:p>
            <a:endParaRPr lang="en-US" sz="4400" dirty="0">
              <a:solidFill>
                <a:schemeClr val="bg1"/>
              </a:solidFill>
            </a:endParaRPr>
          </a:p>
          <a:p>
            <a:r>
              <a:rPr lang="en-US" sz="4400" dirty="0">
                <a:solidFill>
                  <a:schemeClr val="bg1"/>
                </a:solidFill>
              </a:rPr>
              <a:t>  Design           Safety         Functionality</a:t>
            </a:r>
          </a:p>
        </p:txBody>
      </p:sp>
    </p:spTree>
    <p:extLst>
      <p:ext uri="{BB962C8B-B14F-4D97-AF65-F5344CB8AC3E}">
        <p14:creationId xmlns:p14="http://schemas.microsoft.com/office/powerpoint/2010/main" val="2926258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A3BA1-EE4C-9025-8FE5-7530A0E2180D}"/>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02BF0CD3-D8B2-C696-1F07-93F7D568106A}"/>
              </a:ext>
            </a:extLst>
          </p:cNvPr>
          <p:cNvPicPr>
            <a:picLocks noChangeAspect="1"/>
          </p:cNvPicPr>
          <p:nvPr/>
        </p:nvPicPr>
        <p:blipFill>
          <a:blip r:embed="rId2"/>
          <a:srcRect l="12393" r="12393"/>
          <a:stretch/>
        </p:blipFill>
        <p:spPr>
          <a:xfrm>
            <a:off x="1" y="0"/>
            <a:ext cx="14628572" cy="822958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
        <p:nvSpPr>
          <p:cNvPr id="3" name="Slide Number Placeholder 2" hidden="1">
            <a:extLst>
              <a:ext uri="{FF2B5EF4-FFF2-40B4-BE49-F238E27FC236}">
                <a16:creationId xmlns:a16="http://schemas.microsoft.com/office/drawing/2014/main" id="{ACB0CD1F-A032-4C43-5C1D-788E6B952B7A}"/>
              </a:ext>
            </a:extLst>
          </p:cNvPr>
          <p:cNvSpPr>
            <a:spLocks noGrp="1"/>
          </p:cNvSpPr>
          <p:nvPr>
            <p:ph type="sldNum" sz="quarter" idx="4294967295"/>
          </p:nvPr>
        </p:nvSpPr>
        <p:spPr>
          <a:xfrm>
            <a:off x="11549269" y="6468303"/>
            <a:ext cx="443948"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720"/>
              </a:spcAft>
            </a:pPr>
            <a:fld id="{8C2E478F-E849-4A8C-AF1F-CBCC78A7CBFA}" type="slidenum">
              <a:rPr lang="en-US" smtClean="0"/>
              <a:pPr>
                <a:spcAft>
                  <a:spcPts val="720"/>
                </a:spcAft>
              </a:pPr>
              <a:t>4</a:t>
            </a:fld>
            <a:endParaRPr lang="en-US"/>
          </a:p>
        </p:txBody>
      </p:sp>
      <p:sp>
        <p:nvSpPr>
          <p:cNvPr id="6" name="TextBox 5">
            <a:extLst>
              <a:ext uri="{FF2B5EF4-FFF2-40B4-BE49-F238E27FC236}">
                <a16:creationId xmlns:a16="http://schemas.microsoft.com/office/drawing/2014/main" id="{71464B62-B85D-9182-6F38-BD008A512FB5}"/>
              </a:ext>
            </a:extLst>
          </p:cNvPr>
          <p:cNvSpPr txBox="1"/>
          <p:nvPr/>
        </p:nvSpPr>
        <p:spPr>
          <a:xfrm>
            <a:off x="2141621" y="3392905"/>
            <a:ext cx="10359189" cy="2308324"/>
          </a:xfrm>
          <a:prstGeom prst="rect">
            <a:avLst/>
          </a:prstGeom>
          <a:noFill/>
        </p:spPr>
        <p:txBody>
          <a:bodyPr wrap="square" rtlCol="0">
            <a:spAutoFit/>
          </a:bodyPr>
          <a:lstStyle/>
          <a:p>
            <a:r>
              <a:rPr lang="en-US" sz="4800" dirty="0"/>
              <a:t>     </a:t>
            </a:r>
            <a:r>
              <a:rPr lang="en-US" sz="4800" u="sng" dirty="0"/>
              <a:t>WHAT PROBLEM IT SOLVES</a:t>
            </a:r>
          </a:p>
          <a:p>
            <a:r>
              <a:rPr lang="en-US" sz="4800" dirty="0"/>
              <a:t>      </a:t>
            </a:r>
            <a:r>
              <a:rPr lang="en-US" sz="4800" dirty="0">
                <a:latin typeface="-apple-system"/>
              </a:rPr>
              <a:t>U</a:t>
            </a:r>
            <a:r>
              <a:rPr lang="en-US" sz="4800" b="0" i="0" dirty="0">
                <a:effectLst/>
                <a:latin typeface="-apple-system"/>
              </a:rPr>
              <a:t>rban lifestyles</a:t>
            </a:r>
          </a:p>
          <a:p>
            <a:r>
              <a:rPr lang="en-US" sz="4800" dirty="0">
                <a:latin typeface="-apple-system"/>
              </a:rPr>
              <a:t>      Makes parenting delightful journey</a:t>
            </a:r>
            <a:endParaRPr lang="en-US" sz="4800" dirty="0"/>
          </a:p>
        </p:txBody>
      </p:sp>
    </p:spTree>
    <p:extLst>
      <p:ext uri="{BB962C8B-B14F-4D97-AF65-F5344CB8AC3E}">
        <p14:creationId xmlns:p14="http://schemas.microsoft.com/office/powerpoint/2010/main" val="163698713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90BB9493-60B4-4B89-89CE-E1F8BF6C4D12}"/>
              </a:ext>
            </a:extLst>
          </p:cNvPr>
          <p:cNvPicPr>
            <a:picLocks noGrp="1" noChangeAspect="1"/>
          </p:cNvPicPr>
          <p:nvPr>
            <p:ph type="pic" sz="quarter" idx="13"/>
          </p:nvPr>
        </p:nvPicPr>
        <p:blipFill rotWithShape="1">
          <a:blip r:embed="rId2">
            <a:alphaModFix amt="89000"/>
          </a:blip>
          <a:srcRect t="7865" b="7865"/>
          <a:stretch/>
        </p:blipFill>
        <p:spPr>
          <a:xfrm>
            <a:off x="24" y="2"/>
            <a:ext cx="14630376" cy="8229599"/>
          </a:xfrm>
          <a:prstGeom prst="rect">
            <a:avLst/>
          </a:prstGeom>
        </p:spPr>
      </p:pic>
      <p:sp>
        <p:nvSpPr>
          <p:cNvPr id="3" name="Title 2">
            <a:extLst>
              <a:ext uri="{FF2B5EF4-FFF2-40B4-BE49-F238E27FC236}">
                <a16:creationId xmlns:a16="http://schemas.microsoft.com/office/drawing/2014/main" id="{1D24B42B-925B-494C-A986-BD85E8117E1E}"/>
              </a:ext>
            </a:extLst>
          </p:cNvPr>
          <p:cNvSpPr>
            <a:spLocks noGrp="1"/>
          </p:cNvSpPr>
          <p:nvPr>
            <p:ph type="title"/>
          </p:nvPr>
        </p:nvSpPr>
        <p:spPr>
          <a:xfrm>
            <a:off x="4485502" y="1346834"/>
            <a:ext cx="9139057" cy="1865923"/>
          </a:xfrm>
        </p:spPr>
        <p:txBody>
          <a:bodyPr vert="horz" lIns="109728" tIns="54864" rIns="109728" bIns="54864" rtlCol="0" anchor="b">
            <a:normAutofit fontScale="90000"/>
          </a:bodyPr>
          <a:lstStyle/>
          <a:p>
            <a:pPr algn="ctr">
              <a:lnSpc>
                <a:spcPct val="90000"/>
              </a:lnSpc>
            </a:pPr>
            <a:r>
              <a:rPr lang="en-US" dirty="0"/>
              <a:t>TOP 2 in Europe </a:t>
            </a:r>
            <a:br>
              <a:rPr lang="en-US" dirty="0">
                <a:solidFill>
                  <a:srgbClr val="FFFFFF"/>
                </a:solidFill>
              </a:rPr>
            </a:br>
            <a:endParaRPr lang="en-US" dirty="0">
              <a:solidFill>
                <a:srgbClr val="FFFFFF"/>
              </a:solidFill>
            </a:endParaRPr>
          </a:p>
        </p:txBody>
      </p:sp>
      <p:sp>
        <p:nvSpPr>
          <p:cNvPr id="5" name="Text Placeholder 4">
            <a:extLst>
              <a:ext uri="{FF2B5EF4-FFF2-40B4-BE49-F238E27FC236}">
                <a16:creationId xmlns:a16="http://schemas.microsoft.com/office/drawing/2014/main" id="{AF9B872F-6332-408E-9135-B871F0C90C00}"/>
              </a:ext>
            </a:extLst>
          </p:cNvPr>
          <p:cNvSpPr>
            <a:spLocks noGrp="1"/>
          </p:cNvSpPr>
          <p:nvPr>
            <p:ph type="body" idx="1"/>
          </p:nvPr>
        </p:nvSpPr>
        <p:spPr>
          <a:xfrm>
            <a:off x="2261286" y="7327557"/>
            <a:ext cx="12146692" cy="738213"/>
          </a:xfrm>
        </p:spPr>
        <p:txBody>
          <a:bodyPr vert="horz" lIns="109728" tIns="54864" rIns="109728" bIns="54864" rtlCol="0" anchor="ctr">
            <a:normAutofit fontScale="92500" lnSpcReduction="20000"/>
          </a:bodyPr>
          <a:lstStyle/>
          <a:p>
            <a:pPr>
              <a:lnSpc>
                <a:spcPct val="90000"/>
              </a:lnSpc>
            </a:pPr>
            <a:r>
              <a:rPr lang="en-US" sz="2880" spc="360" dirty="0">
                <a:solidFill>
                  <a:srgbClr val="FFFFFF"/>
                </a:solidFill>
              </a:rPr>
              <a:t>https://www.riverbabygroup.com/best-4-european-stroller-brands/</a:t>
            </a:r>
          </a:p>
        </p:txBody>
      </p:sp>
      <p:sp>
        <p:nvSpPr>
          <p:cNvPr id="2" name="Slide Number Placeholder 1">
            <a:extLst>
              <a:ext uri="{FF2B5EF4-FFF2-40B4-BE49-F238E27FC236}">
                <a16:creationId xmlns:a16="http://schemas.microsoft.com/office/drawing/2014/main" id="{948DD8A0-BD53-4DBF-949B-0D64D12DADA9}"/>
              </a:ext>
            </a:extLst>
          </p:cNvPr>
          <p:cNvSpPr>
            <a:spLocks noGrp="1"/>
          </p:cNvSpPr>
          <p:nvPr>
            <p:ph type="sldNum" sz="quarter" idx="12"/>
          </p:nvPr>
        </p:nvSpPr>
        <p:spPr>
          <a:xfrm>
            <a:off x="10332720" y="7627621"/>
            <a:ext cx="3291840" cy="438150"/>
          </a:xfrm>
        </p:spPr>
        <p:txBody>
          <a:bodyPr vert="horz" lIns="109728" tIns="54864" rIns="109728" bIns="54864" rtlCol="0" anchor="ctr">
            <a:normAutofit/>
          </a:bodyPr>
          <a:lstStyle/>
          <a:p>
            <a:pPr>
              <a:spcAft>
                <a:spcPts val="720"/>
              </a:spcAft>
              <a:defRPr/>
            </a:pPr>
            <a:fld id="{8C2E478F-E849-4A8C-AF1F-CBCC78A7CBFA}" type="slidenum">
              <a:rPr lang="en-US">
                <a:solidFill>
                  <a:srgbClr val="FFFFFF"/>
                </a:solidFill>
                <a:latin typeface="Calibri" panose="020F0502020204030204"/>
              </a:rPr>
              <a:pPr>
                <a:spcAft>
                  <a:spcPts val="720"/>
                </a:spcAft>
                <a:defRPr/>
              </a:pPr>
              <a:t>5</a:t>
            </a:fld>
            <a:endParaRPr lang="en-US">
              <a:solidFill>
                <a:srgbClr val="FFFFFF"/>
              </a:solidFill>
              <a:latin typeface="Calibri" panose="020F0502020204030204"/>
            </a:endParaRPr>
          </a:p>
        </p:txBody>
      </p:sp>
    </p:spTree>
    <p:extLst>
      <p:ext uri="{BB962C8B-B14F-4D97-AF65-F5344CB8AC3E}">
        <p14:creationId xmlns:p14="http://schemas.microsoft.com/office/powerpoint/2010/main" val="316440553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24"/>
          </a:solidFill>
          <a:ln/>
        </p:spPr>
        <p:txBody>
          <a:bodyPr/>
          <a:lstStyle/>
          <a:p>
            <a:endParaRPr lang="en-US"/>
          </a:p>
        </p:txBody>
      </p:sp>
      <p:sp>
        <p:nvSpPr>
          <p:cNvPr id="3" name="Shape 1"/>
          <p:cNvSpPr/>
          <p:nvPr/>
        </p:nvSpPr>
        <p:spPr>
          <a:xfrm>
            <a:off x="0" y="0"/>
            <a:ext cx="14630400" cy="8229600"/>
          </a:xfrm>
          <a:prstGeom prst="rect">
            <a:avLst/>
          </a:prstGeom>
          <a:solidFill>
            <a:srgbClr val="252833"/>
          </a:solidFill>
          <a:ln/>
        </p:spPr>
        <p:txBody>
          <a:bodyPr/>
          <a:lstStyle/>
          <a:p>
            <a:endParaRPr lang="en-US"/>
          </a:p>
        </p:txBody>
      </p:sp>
      <p:pic>
        <p:nvPicPr>
          <p:cNvPr id="2050" name="Picture 2" descr="CYBEX Melio Carbon ׀ The Ultra-Light Stroller">
            <a:extLst>
              <a:ext uri="{FF2B5EF4-FFF2-40B4-BE49-F238E27FC236}">
                <a16:creationId xmlns:a16="http://schemas.microsoft.com/office/drawing/2014/main" id="{BAE1422E-A77B-D78A-D251-E4205BDF25E1}"/>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graph of a baby carrier market&#10;&#10;Description automatically generated">
            <a:extLst>
              <a:ext uri="{FF2B5EF4-FFF2-40B4-BE49-F238E27FC236}">
                <a16:creationId xmlns:a16="http://schemas.microsoft.com/office/drawing/2014/main" id="{779628F5-7C5B-A26B-6616-E17B1D0EC13C}"/>
              </a:ext>
            </a:extLst>
          </p:cNvPr>
          <p:cNvPicPr>
            <a:picLocks noChangeAspect="1"/>
          </p:cNvPicPr>
          <p:nvPr/>
        </p:nvPicPr>
        <p:blipFill>
          <a:blip r:embed="rId4">
            <a:alphaModFix amt="84000"/>
          </a:blip>
          <a:stretch>
            <a:fillRect/>
          </a:stretch>
        </p:blipFill>
        <p:spPr>
          <a:xfrm>
            <a:off x="3321706" y="2508422"/>
            <a:ext cx="11308694" cy="5721178"/>
          </a:xfrm>
          <a:prstGeom prst="rect">
            <a:avLst/>
          </a:prstGeom>
        </p:spPr>
      </p:pic>
      <p:sp>
        <p:nvSpPr>
          <p:cNvPr id="4" name="TextBox 3">
            <a:extLst>
              <a:ext uri="{FF2B5EF4-FFF2-40B4-BE49-F238E27FC236}">
                <a16:creationId xmlns:a16="http://schemas.microsoft.com/office/drawing/2014/main" id="{3ABBC4AB-1F58-F096-4692-C29F45C86762}"/>
              </a:ext>
            </a:extLst>
          </p:cNvPr>
          <p:cNvSpPr txBox="1"/>
          <p:nvPr/>
        </p:nvSpPr>
        <p:spPr>
          <a:xfrm>
            <a:off x="2707105" y="240632"/>
            <a:ext cx="10455442" cy="769441"/>
          </a:xfrm>
          <a:prstGeom prst="rect">
            <a:avLst/>
          </a:prstGeom>
          <a:noFill/>
        </p:spPr>
        <p:txBody>
          <a:bodyPr wrap="square" rtlCol="0">
            <a:spAutoFit/>
          </a:bodyPr>
          <a:lstStyle/>
          <a:p>
            <a:pPr algn="ctr"/>
            <a:r>
              <a:rPr lang="en-US" sz="4400" dirty="0"/>
              <a:t>USA MARKET SIZE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4AB6F96-E5E8-4B40-A18C-2D078D1C2D4F}"/>
              </a:ext>
            </a:extLst>
          </p:cNvPr>
          <p:cNvSpPr>
            <a:spLocks noGrp="1"/>
          </p:cNvSpPr>
          <p:nvPr>
            <p:ph type="title"/>
          </p:nvPr>
        </p:nvSpPr>
        <p:spPr>
          <a:xfrm>
            <a:off x="295463" y="86303"/>
            <a:ext cx="5092307" cy="1175339"/>
          </a:xfrm>
        </p:spPr>
        <p:txBody>
          <a:bodyPr vert="horz" lIns="109728" tIns="54864" rIns="109728" bIns="54864" rtlCol="0" anchor="b">
            <a:normAutofit/>
          </a:bodyPr>
          <a:lstStyle/>
          <a:p>
            <a:pPr algn="l">
              <a:lnSpc>
                <a:spcPct val="90000"/>
              </a:lnSpc>
            </a:pPr>
            <a:r>
              <a:rPr lang="en-US" sz="3840" dirty="0">
                <a:latin typeface="+mj-lt"/>
              </a:rPr>
              <a:t>BRAND COLLABORATION</a:t>
            </a:r>
          </a:p>
        </p:txBody>
      </p:sp>
      <p:sp>
        <p:nvSpPr>
          <p:cNvPr id="2" name="Text Placeholder 1">
            <a:extLst>
              <a:ext uri="{FF2B5EF4-FFF2-40B4-BE49-F238E27FC236}">
                <a16:creationId xmlns:a16="http://schemas.microsoft.com/office/drawing/2014/main" id="{DAF72BBC-FC90-4B63-96CA-ABED853DBAD0}"/>
              </a:ext>
            </a:extLst>
          </p:cNvPr>
          <p:cNvSpPr>
            <a:spLocks noGrp="1"/>
          </p:cNvSpPr>
          <p:nvPr>
            <p:ph type="body" sz="quarter" idx="11"/>
          </p:nvPr>
        </p:nvSpPr>
        <p:spPr>
          <a:xfrm>
            <a:off x="768097" y="1541125"/>
            <a:ext cx="5092307" cy="1175339"/>
          </a:xfrm>
        </p:spPr>
        <p:txBody>
          <a:bodyPr vert="horz" lIns="109728" tIns="54864" rIns="109728" bIns="54864" rtlCol="0">
            <a:noAutofit/>
          </a:bodyPr>
          <a:lstStyle/>
          <a:p>
            <a:pPr indent="-274320" algn="l">
              <a:lnSpc>
                <a:spcPct val="90000"/>
              </a:lnSpc>
              <a:buFont typeface="Arial" panose="020B0604020202020204" pitchFamily="34" charset="0"/>
              <a:buChar char="•"/>
            </a:pPr>
            <a:r>
              <a:rPr lang="en-US" sz="4800" dirty="0"/>
              <a:t>DJ KHALED</a:t>
            </a:r>
          </a:p>
          <a:p>
            <a:pPr algn="l">
              <a:lnSpc>
                <a:spcPct val="90000"/>
              </a:lnSpc>
            </a:pPr>
            <a:r>
              <a:rPr lang="en-US" sz="2400" b="0" i="0" dirty="0">
                <a:effectLst/>
                <a:latin typeface="nimbus sans"/>
              </a:rPr>
              <a:t>    Grammy award-winner</a:t>
            </a:r>
          </a:p>
          <a:p>
            <a:pPr indent="-274320" algn="l">
              <a:lnSpc>
                <a:spcPct val="90000"/>
              </a:lnSpc>
              <a:buFont typeface="Arial" panose="020B0604020202020204" pitchFamily="34" charset="0"/>
              <a:buChar char="•"/>
            </a:pPr>
            <a:endParaRPr lang="en-US" sz="4800" dirty="0"/>
          </a:p>
        </p:txBody>
      </p:sp>
      <p:pic>
        <p:nvPicPr>
          <p:cNvPr id="8" name="Picture Placeholder 7" descr="A person and person pushing a stroller with a child&#10;&#10;Description automatically generated">
            <a:extLst>
              <a:ext uri="{FF2B5EF4-FFF2-40B4-BE49-F238E27FC236}">
                <a16:creationId xmlns:a16="http://schemas.microsoft.com/office/drawing/2014/main" id="{1D5DB266-C804-437C-AED7-3D057820D244}"/>
              </a:ext>
            </a:extLst>
          </p:cNvPr>
          <p:cNvPicPr>
            <a:picLocks noGrp="1" noChangeAspect="1"/>
          </p:cNvPicPr>
          <p:nvPr>
            <p:ph type="pic" sz="quarter" idx="10"/>
          </p:nvPr>
        </p:nvPicPr>
        <p:blipFill rotWithShape="1">
          <a:blip r:embed="rId2"/>
          <a:srcRect l="12386" r="12386"/>
          <a:stretch/>
        </p:blipFill>
        <p:spPr>
          <a:xfrm>
            <a:off x="3645243" y="12"/>
            <a:ext cx="10983330" cy="822958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8397791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person pushing a stroller&#10;&#10;Description automatically generated">
            <a:extLst>
              <a:ext uri="{FF2B5EF4-FFF2-40B4-BE49-F238E27FC236}">
                <a16:creationId xmlns:a16="http://schemas.microsoft.com/office/drawing/2014/main" id="{8814A127-B3D9-220F-E51D-E92D59E4F868}"/>
              </a:ext>
            </a:extLst>
          </p:cNvPr>
          <p:cNvPicPr>
            <a:picLocks noChangeAspect="1"/>
          </p:cNvPicPr>
          <p:nvPr/>
        </p:nvPicPr>
        <p:blipFill rotWithShape="1">
          <a:blip r:embed="rId2"/>
          <a:srcRect t="2720" r="1" b="1"/>
          <a:stretch/>
        </p:blipFill>
        <p:spPr>
          <a:xfrm>
            <a:off x="4669063" y="1179874"/>
            <a:ext cx="9961334" cy="7049726"/>
          </a:xfrm>
          <a:custGeom>
            <a:avLst/>
            <a:gdLst/>
            <a:ahLst/>
            <a:cxnLst/>
            <a:rect l="l" t="t" r="r" b="b"/>
            <a:pathLst>
              <a:path w="8301112" h="5874772">
                <a:moveTo>
                  <a:pt x="3607511" y="0"/>
                </a:moveTo>
                <a:cubicBezTo>
                  <a:pt x="3607511" y="0"/>
                  <a:pt x="3607511" y="0"/>
                  <a:pt x="8106431" y="0"/>
                </a:cubicBezTo>
                <a:lnTo>
                  <a:pt x="8301112" y="0"/>
                </a:lnTo>
                <a:lnTo>
                  <a:pt x="8301112" y="5874772"/>
                </a:lnTo>
                <a:lnTo>
                  <a:pt x="27685" y="5874772"/>
                </a:lnTo>
                <a:lnTo>
                  <a:pt x="24376" y="5862584"/>
                </a:lnTo>
                <a:cubicBezTo>
                  <a:pt x="-24375" y="5631005"/>
                  <a:pt x="0" y="5362863"/>
                  <a:pt x="97502" y="5167850"/>
                </a:cubicBezTo>
                <a:cubicBezTo>
                  <a:pt x="97502" y="5167850"/>
                  <a:pt x="97502" y="5167850"/>
                  <a:pt x="2827510" y="438782"/>
                </a:cubicBezTo>
                <a:cubicBezTo>
                  <a:pt x="2973760" y="195014"/>
                  <a:pt x="3331265" y="0"/>
                  <a:pt x="3607511" y="0"/>
                </a:cubicBezTo>
                <a:close/>
              </a:path>
            </a:pathLst>
          </a:custGeom>
        </p:spPr>
      </p:pic>
      <p:pic>
        <p:nvPicPr>
          <p:cNvPr id="12" name="Picture 11" descr="A black baby stroller with wheels&#10;&#10;Description automatically generated">
            <a:extLst>
              <a:ext uri="{FF2B5EF4-FFF2-40B4-BE49-F238E27FC236}">
                <a16:creationId xmlns:a16="http://schemas.microsoft.com/office/drawing/2014/main" id="{42DACDBB-1BCB-A5EF-8070-ED3828DF97C2}"/>
              </a:ext>
            </a:extLst>
          </p:cNvPr>
          <p:cNvPicPr>
            <a:picLocks noChangeAspect="1"/>
          </p:cNvPicPr>
          <p:nvPr/>
        </p:nvPicPr>
        <p:blipFill rotWithShape="1">
          <a:blip r:embed="rId3"/>
          <a:srcRect r="12716"/>
          <a:stretch/>
        </p:blipFill>
        <p:spPr>
          <a:xfrm>
            <a:off x="320040" y="432027"/>
            <a:ext cx="6800088" cy="5343802"/>
          </a:xfrm>
          <a:custGeom>
            <a:avLst/>
            <a:gdLst/>
            <a:ahLst/>
            <a:cxnLst/>
            <a:rect l="l" t="t" r="r" b="b"/>
            <a:pathLst>
              <a:path w="5846002" h="4872577">
                <a:moveTo>
                  <a:pt x="343285" y="2953992"/>
                </a:moveTo>
                <a:cubicBezTo>
                  <a:pt x="343285" y="2953992"/>
                  <a:pt x="343285" y="2953992"/>
                  <a:pt x="849063" y="2953992"/>
                </a:cubicBezTo>
                <a:cubicBezTo>
                  <a:pt x="880743" y="2953992"/>
                  <a:pt x="911330" y="2971406"/>
                  <a:pt x="926624" y="2999703"/>
                </a:cubicBezTo>
                <a:cubicBezTo>
                  <a:pt x="926624" y="2999703"/>
                  <a:pt x="926624" y="2999703"/>
                  <a:pt x="1180059" y="3436136"/>
                </a:cubicBezTo>
                <a:cubicBezTo>
                  <a:pt x="1196445" y="3463345"/>
                  <a:pt x="1196445" y="3498172"/>
                  <a:pt x="1180059" y="3525382"/>
                </a:cubicBezTo>
                <a:cubicBezTo>
                  <a:pt x="1180059" y="3525382"/>
                  <a:pt x="1180059" y="3525382"/>
                  <a:pt x="926624" y="3961814"/>
                </a:cubicBezTo>
                <a:cubicBezTo>
                  <a:pt x="911330" y="3990111"/>
                  <a:pt x="880743" y="4007525"/>
                  <a:pt x="849063" y="4007525"/>
                </a:cubicBezTo>
                <a:cubicBezTo>
                  <a:pt x="849063" y="4007525"/>
                  <a:pt x="849063" y="4007525"/>
                  <a:pt x="343285" y="4007525"/>
                </a:cubicBezTo>
                <a:cubicBezTo>
                  <a:pt x="310513" y="4007525"/>
                  <a:pt x="281019" y="3990111"/>
                  <a:pt x="264633" y="3961814"/>
                </a:cubicBezTo>
                <a:cubicBezTo>
                  <a:pt x="264633" y="3961814"/>
                  <a:pt x="264633" y="3961814"/>
                  <a:pt x="12290" y="3525382"/>
                </a:cubicBezTo>
                <a:cubicBezTo>
                  <a:pt x="-4096" y="3498172"/>
                  <a:pt x="-4096" y="3463345"/>
                  <a:pt x="12290" y="3436136"/>
                </a:cubicBezTo>
                <a:cubicBezTo>
                  <a:pt x="12290" y="3436136"/>
                  <a:pt x="12290" y="3436136"/>
                  <a:pt x="264633" y="2999703"/>
                </a:cubicBezTo>
                <a:cubicBezTo>
                  <a:pt x="281019" y="2971406"/>
                  <a:pt x="310513" y="2953992"/>
                  <a:pt x="343285" y="2953992"/>
                </a:cubicBezTo>
                <a:close/>
                <a:moveTo>
                  <a:pt x="2353334" y="538808"/>
                </a:moveTo>
                <a:cubicBezTo>
                  <a:pt x="2353334" y="538808"/>
                  <a:pt x="2353334" y="538808"/>
                  <a:pt x="2613403" y="538808"/>
                </a:cubicBezTo>
                <a:lnTo>
                  <a:pt x="2643742" y="538808"/>
                </a:lnTo>
                <a:lnTo>
                  <a:pt x="2672692" y="588661"/>
                </a:lnTo>
                <a:cubicBezTo>
                  <a:pt x="2713002" y="658078"/>
                  <a:pt x="2759909" y="738855"/>
                  <a:pt x="2814491" y="832849"/>
                </a:cubicBezTo>
                <a:cubicBezTo>
                  <a:pt x="2839586" y="874521"/>
                  <a:pt x="2839586" y="927860"/>
                  <a:pt x="2814491" y="969531"/>
                </a:cubicBezTo>
                <a:cubicBezTo>
                  <a:pt x="2814491" y="969531"/>
                  <a:pt x="2814491" y="969531"/>
                  <a:pt x="2426350" y="1637936"/>
                </a:cubicBezTo>
                <a:cubicBezTo>
                  <a:pt x="2402927" y="1681274"/>
                  <a:pt x="2356083" y="1707943"/>
                  <a:pt x="2307565" y="1707943"/>
                </a:cubicBezTo>
                <a:cubicBezTo>
                  <a:pt x="2307565" y="1707943"/>
                  <a:pt x="2307565" y="1707943"/>
                  <a:pt x="1532956" y="1707943"/>
                </a:cubicBezTo>
                <a:cubicBezTo>
                  <a:pt x="1520409" y="1707943"/>
                  <a:pt x="1508175" y="1706276"/>
                  <a:pt x="1496490" y="1703099"/>
                </a:cubicBezTo>
                <a:lnTo>
                  <a:pt x="1471408" y="1692583"/>
                </a:lnTo>
                <a:lnTo>
                  <a:pt x="1486736" y="1666073"/>
                </a:lnTo>
                <a:cubicBezTo>
                  <a:pt x="1625328" y="1426376"/>
                  <a:pt x="1802725" y="1119564"/>
                  <a:pt x="2029793" y="726844"/>
                </a:cubicBezTo>
                <a:cubicBezTo>
                  <a:pt x="2097197" y="610441"/>
                  <a:pt x="2218525" y="538808"/>
                  <a:pt x="2353334" y="538808"/>
                </a:cubicBezTo>
                <a:close/>
                <a:moveTo>
                  <a:pt x="1487085" y="0"/>
                </a:moveTo>
                <a:cubicBezTo>
                  <a:pt x="1487085" y="0"/>
                  <a:pt x="1487085" y="0"/>
                  <a:pt x="2360840" y="0"/>
                </a:cubicBezTo>
                <a:cubicBezTo>
                  <a:pt x="2415568" y="0"/>
                  <a:pt x="2468407" y="30084"/>
                  <a:pt x="2494828" y="78969"/>
                </a:cubicBezTo>
                <a:cubicBezTo>
                  <a:pt x="2494828" y="78969"/>
                  <a:pt x="2494828" y="78969"/>
                  <a:pt x="2729665" y="483373"/>
                </a:cubicBezTo>
                <a:lnTo>
                  <a:pt x="2756194" y="529058"/>
                </a:lnTo>
                <a:lnTo>
                  <a:pt x="2735320" y="529058"/>
                </a:lnTo>
                <a:lnTo>
                  <a:pt x="2636659" y="529058"/>
                </a:lnTo>
                <a:lnTo>
                  <a:pt x="2593799" y="455250"/>
                </a:lnTo>
                <a:cubicBezTo>
                  <a:pt x="2430052" y="173267"/>
                  <a:pt x="2430052" y="173267"/>
                  <a:pt x="2430052" y="173267"/>
                </a:cubicBezTo>
                <a:cubicBezTo>
                  <a:pt x="2406629" y="129929"/>
                  <a:pt x="2359785" y="103259"/>
                  <a:pt x="2311267" y="103259"/>
                </a:cubicBezTo>
                <a:cubicBezTo>
                  <a:pt x="1536658" y="103259"/>
                  <a:pt x="1536658" y="103259"/>
                  <a:pt x="1536658" y="103259"/>
                </a:cubicBezTo>
                <a:cubicBezTo>
                  <a:pt x="1486468" y="103259"/>
                  <a:pt x="1441296" y="129929"/>
                  <a:pt x="1416201" y="173267"/>
                </a:cubicBezTo>
                <a:cubicBezTo>
                  <a:pt x="1029733" y="841671"/>
                  <a:pt x="1029733" y="841671"/>
                  <a:pt x="1029733" y="841671"/>
                </a:cubicBezTo>
                <a:cubicBezTo>
                  <a:pt x="1004637" y="883343"/>
                  <a:pt x="1004637" y="936682"/>
                  <a:pt x="1029733" y="978353"/>
                </a:cubicBezTo>
                <a:cubicBezTo>
                  <a:pt x="1416201" y="1646758"/>
                  <a:pt x="1416201" y="1646758"/>
                  <a:pt x="1416201" y="1646758"/>
                </a:cubicBezTo>
                <a:cubicBezTo>
                  <a:pt x="1428749" y="1668427"/>
                  <a:pt x="1446315" y="1685929"/>
                  <a:pt x="1467019" y="1698013"/>
                </a:cubicBezTo>
                <a:lnTo>
                  <a:pt x="1472899" y="1700478"/>
                </a:lnTo>
                <a:lnTo>
                  <a:pt x="1441377" y="1754996"/>
                </a:lnTo>
                <a:lnTo>
                  <a:pt x="1417933" y="1795543"/>
                </a:lnTo>
                <a:lnTo>
                  <a:pt x="1442249" y="1805738"/>
                </a:lnTo>
                <a:cubicBezTo>
                  <a:pt x="1455430" y="1809322"/>
                  <a:pt x="1469230" y="1811202"/>
                  <a:pt x="1483383" y="1811202"/>
                </a:cubicBezTo>
                <a:cubicBezTo>
                  <a:pt x="2357138" y="1811202"/>
                  <a:pt x="2357138" y="1811202"/>
                  <a:pt x="2357138" y="1811202"/>
                </a:cubicBezTo>
                <a:cubicBezTo>
                  <a:pt x="2411866" y="1811202"/>
                  <a:pt x="2464705" y="1781120"/>
                  <a:pt x="2491126" y="1732235"/>
                </a:cubicBezTo>
                <a:cubicBezTo>
                  <a:pt x="2928947" y="978278"/>
                  <a:pt x="2928947" y="978278"/>
                  <a:pt x="2928947" y="978278"/>
                </a:cubicBezTo>
                <a:cubicBezTo>
                  <a:pt x="2957254" y="931274"/>
                  <a:pt x="2957254" y="871108"/>
                  <a:pt x="2928947" y="824102"/>
                </a:cubicBezTo>
                <a:cubicBezTo>
                  <a:pt x="2874220" y="729858"/>
                  <a:pt x="2826333" y="647394"/>
                  <a:pt x="2784432" y="575238"/>
                </a:cubicBezTo>
                <a:lnTo>
                  <a:pt x="2763277" y="538808"/>
                </a:lnTo>
                <a:lnTo>
                  <a:pt x="2861280" y="538808"/>
                </a:lnTo>
                <a:cubicBezTo>
                  <a:pt x="3166048" y="538808"/>
                  <a:pt x="3653676" y="538808"/>
                  <a:pt x="4433881" y="538808"/>
                </a:cubicBezTo>
                <a:cubicBezTo>
                  <a:pt x="4564197" y="538808"/>
                  <a:pt x="4690018" y="610441"/>
                  <a:pt x="4752929" y="726844"/>
                </a:cubicBezTo>
                <a:cubicBezTo>
                  <a:pt x="4752929" y="726844"/>
                  <a:pt x="4752929" y="726844"/>
                  <a:pt x="5795449" y="2522134"/>
                </a:cubicBezTo>
                <a:cubicBezTo>
                  <a:pt x="5862854" y="2634060"/>
                  <a:pt x="5862854" y="2777325"/>
                  <a:pt x="5795449" y="2889251"/>
                </a:cubicBezTo>
                <a:cubicBezTo>
                  <a:pt x="5795449" y="2889251"/>
                  <a:pt x="5795449" y="2889251"/>
                  <a:pt x="4752929" y="4684542"/>
                </a:cubicBezTo>
                <a:cubicBezTo>
                  <a:pt x="4690018" y="4800945"/>
                  <a:pt x="4564197" y="4872577"/>
                  <a:pt x="4433881" y="4872577"/>
                </a:cubicBezTo>
                <a:cubicBezTo>
                  <a:pt x="4433881" y="4872577"/>
                  <a:pt x="4433881" y="4872577"/>
                  <a:pt x="2353334" y="4872577"/>
                </a:cubicBezTo>
                <a:cubicBezTo>
                  <a:pt x="2218525" y="4872577"/>
                  <a:pt x="2097197" y="4800945"/>
                  <a:pt x="2029793" y="4684542"/>
                </a:cubicBezTo>
                <a:cubicBezTo>
                  <a:pt x="2029793" y="4684542"/>
                  <a:pt x="2029793" y="4684542"/>
                  <a:pt x="991766" y="2889251"/>
                </a:cubicBezTo>
                <a:cubicBezTo>
                  <a:pt x="924361" y="2777325"/>
                  <a:pt x="924361" y="2634060"/>
                  <a:pt x="991766" y="2522134"/>
                </a:cubicBezTo>
                <a:cubicBezTo>
                  <a:pt x="991766" y="2522134"/>
                  <a:pt x="991766" y="2522134"/>
                  <a:pt x="1377193" y="1855530"/>
                </a:cubicBezTo>
                <a:lnTo>
                  <a:pt x="1409676" y="1799352"/>
                </a:lnTo>
                <a:lnTo>
                  <a:pt x="1408533" y="1798873"/>
                </a:lnTo>
                <a:cubicBezTo>
                  <a:pt x="1385179" y="1785241"/>
                  <a:pt x="1365364" y="1765500"/>
                  <a:pt x="1351210" y="1741057"/>
                </a:cubicBezTo>
                <a:cubicBezTo>
                  <a:pt x="1351210" y="1741057"/>
                  <a:pt x="1351210" y="1741057"/>
                  <a:pt x="915276" y="987100"/>
                </a:cubicBezTo>
                <a:cubicBezTo>
                  <a:pt x="886968" y="940096"/>
                  <a:pt x="886968" y="879930"/>
                  <a:pt x="915276" y="832924"/>
                </a:cubicBezTo>
                <a:cubicBezTo>
                  <a:pt x="915276" y="832924"/>
                  <a:pt x="915276" y="832924"/>
                  <a:pt x="1351210" y="78969"/>
                </a:cubicBezTo>
                <a:cubicBezTo>
                  <a:pt x="1379517" y="30084"/>
                  <a:pt x="1430471" y="0"/>
                  <a:pt x="1487085" y="0"/>
                </a:cubicBezTo>
                <a:close/>
              </a:path>
            </a:pathLst>
          </a:custGeom>
        </p:spPr>
      </p:pic>
      <p:sp>
        <p:nvSpPr>
          <p:cNvPr id="16" name="Slide Number Placeholder 15">
            <a:extLst>
              <a:ext uri="{FF2B5EF4-FFF2-40B4-BE49-F238E27FC236}">
                <a16:creationId xmlns:a16="http://schemas.microsoft.com/office/drawing/2014/main" id="{8E69FE38-B9E0-4441-8A00-92DDB88DF02C}"/>
              </a:ext>
            </a:extLst>
          </p:cNvPr>
          <p:cNvSpPr>
            <a:spLocks noGrp="1"/>
          </p:cNvSpPr>
          <p:nvPr>
            <p:ph type="sldNum" sz="quarter" idx="12"/>
          </p:nvPr>
        </p:nvSpPr>
        <p:spPr>
          <a:xfrm>
            <a:off x="13375843" y="7242048"/>
            <a:ext cx="658368" cy="658368"/>
          </a:xfrm>
          <a:prstGeom prst="ellipse">
            <a:avLst/>
          </a:prstGeom>
          <a:solidFill>
            <a:schemeClr val="tx1">
              <a:alpha val="80000"/>
            </a:schemeClr>
          </a:solidFill>
        </p:spPr>
        <p:txBody>
          <a:bodyPr vert="horz" lIns="109728" tIns="54864" rIns="109728" bIns="54864" rtlCol="0" anchor="ctr">
            <a:normAutofit/>
          </a:bodyPr>
          <a:lstStyle/>
          <a:p>
            <a:pPr algn="ctr">
              <a:spcAft>
                <a:spcPts val="720"/>
              </a:spcAft>
            </a:pPr>
            <a:fld id="{8C2E478F-E849-4A8C-AF1F-CBCC78A7CBFA}" type="slidenum">
              <a:rPr lang="en-US">
                <a:solidFill>
                  <a:schemeClr val="bg1"/>
                </a:solidFill>
              </a:rPr>
              <a:pPr algn="ctr">
                <a:spcAft>
                  <a:spcPts val="720"/>
                </a:spcAft>
              </a:pPr>
              <a:t>8</a:t>
            </a:fld>
            <a:endParaRPr lang="en-US">
              <a:solidFill>
                <a:schemeClr val="bg1"/>
              </a:solidFill>
            </a:endParaRPr>
          </a:p>
        </p:txBody>
      </p:sp>
      <p:pic>
        <p:nvPicPr>
          <p:cNvPr id="3" name="Picture 2" descr="A screenshot of a social media account&#10;&#10;Description automatically generated">
            <a:extLst>
              <a:ext uri="{FF2B5EF4-FFF2-40B4-BE49-F238E27FC236}">
                <a16:creationId xmlns:a16="http://schemas.microsoft.com/office/drawing/2014/main" id="{D9DFD688-28B9-04F2-1F6B-88DA0DA3BAFE}"/>
              </a:ext>
            </a:extLst>
          </p:cNvPr>
          <p:cNvPicPr>
            <a:picLocks noChangeAspect="1"/>
          </p:cNvPicPr>
          <p:nvPr/>
        </p:nvPicPr>
        <p:blipFill>
          <a:blip r:embed="rId4"/>
          <a:stretch>
            <a:fillRect/>
          </a:stretch>
        </p:blipFill>
        <p:spPr>
          <a:xfrm>
            <a:off x="86881" y="-1"/>
            <a:ext cx="5229713" cy="8229600"/>
          </a:xfrm>
          <a:prstGeom prst="rect">
            <a:avLst/>
          </a:prstGeom>
        </p:spPr>
      </p:pic>
      <p:pic>
        <p:nvPicPr>
          <p:cNvPr id="5" name="Picture 4" descr="A group of women with baby strollers&#10;&#10;Description automatically generated">
            <a:extLst>
              <a:ext uri="{FF2B5EF4-FFF2-40B4-BE49-F238E27FC236}">
                <a16:creationId xmlns:a16="http://schemas.microsoft.com/office/drawing/2014/main" id="{BA46C995-5E69-B2A0-8B71-4D1B57B5C101}"/>
              </a:ext>
            </a:extLst>
          </p:cNvPr>
          <p:cNvPicPr>
            <a:picLocks noChangeAspect="1"/>
          </p:cNvPicPr>
          <p:nvPr/>
        </p:nvPicPr>
        <p:blipFill>
          <a:blip r:embed="rId5"/>
          <a:stretch>
            <a:fillRect/>
          </a:stretch>
        </p:blipFill>
        <p:spPr>
          <a:xfrm>
            <a:off x="4492511" y="-1"/>
            <a:ext cx="5370049" cy="8229599"/>
          </a:xfrm>
          <a:prstGeom prst="rect">
            <a:avLst/>
          </a:prstGeom>
        </p:spPr>
      </p:pic>
      <p:pic>
        <p:nvPicPr>
          <p:cNvPr id="7" name="Picture 6" descr="A screenshot of a social media post&#10;&#10;Description automatically generated">
            <a:extLst>
              <a:ext uri="{FF2B5EF4-FFF2-40B4-BE49-F238E27FC236}">
                <a16:creationId xmlns:a16="http://schemas.microsoft.com/office/drawing/2014/main" id="{FCC764F6-54A2-FB23-6764-A5843DDD2503}"/>
              </a:ext>
            </a:extLst>
          </p:cNvPr>
          <p:cNvPicPr>
            <a:picLocks noChangeAspect="1"/>
          </p:cNvPicPr>
          <p:nvPr/>
        </p:nvPicPr>
        <p:blipFill>
          <a:blip r:embed="rId6"/>
          <a:stretch>
            <a:fillRect/>
          </a:stretch>
        </p:blipFill>
        <p:spPr>
          <a:xfrm>
            <a:off x="9791699" y="-1"/>
            <a:ext cx="4838697" cy="8128001"/>
          </a:xfrm>
          <a:prstGeom prst="rect">
            <a:avLst/>
          </a:prstGeom>
        </p:spPr>
      </p:pic>
      <p:sp>
        <p:nvSpPr>
          <p:cNvPr id="8" name="Lightning Bolt 7">
            <a:extLst>
              <a:ext uri="{FF2B5EF4-FFF2-40B4-BE49-F238E27FC236}">
                <a16:creationId xmlns:a16="http://schemas.microsoft.com/office/drawing/2014/main" id="{6D7C27C2-ED5E-8343-98C5-C131FF1B0922}"/>
              </a:ext>
            </a:extLst>
          </p:cNvPr>
          <p:cNvSpPr/>
          <p:nvPr/>
        </p:nvSpPr>
        <p:spPr>
          <a:xfrm flipH="1">
            <a:off x="2253654" y="3496963"/>
            <a:ext cx="1223750" cy="939114"/>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loud 9">
            <a:extLst>
              <a:ext uri="{FF2B5EF4-FFF2-40B4-BE49-F238E27FC236}">
                <a16:creationId xmlns:a16="http://schemas.microsoft.com/office/drawing/2014/main" id="{1F2BC612-E905-C229-B61E-5E881E367EDB}"/>
              </a:ext>
            </a:extLst>
          </p:cNvPr>
          <p:cNvSpPr/>
          <p:nvPr/>
        </p:nvSpPr>
        <p:spPr>
          <a:xfrm>
            <a:off x="2732503" y="2268422"/>
            <a:ext cx="1671732" cy="1339750"/>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Female </a:t>
            </a:r>
          </a:p>
        </p:txBody>
      </p:sp>
    </p:spTree>
    <p:extLst>
      <p:ext uri="{BB962C8B-B14F-4D97-AF65-F5344CB8AC3E}">
        <p14:creationId xmlns:p14="http://schemas.microsoft.com/office/powerpoint/2010/main" val="353579804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90BB9493-60B4-4B89-89CE-E1F8BF6C4D12}"/>
              </a:ext>
            </a:extLst>
          </p:cNvPr>
          <p:cNvPicPr>
            <a:picLocks noGrp="1" noChangeAspect="1"/>
          </p:cNvPicPr>
          <p:nvPr>
            <p:ph type="pic" sz="quarter" idx="13"/>
          </p:nvPr>
        </p:nvPicPr>
        <p:blipFill rotWithShape="1">
          <a:blip r:embed="rId2">
            <a:alphaModFix amt="77000"/>
          </a:blip>
          <a:srcRect t="7865" b="7865"/>
          <a:stretch/>
        </p:blipFill>
        <p:spPr>
          <a:xfrm>
            <a:off x="24" y="2"/>
            <a:ext cx="14630376" cy="8229599"/>
          </a:xfrm>
          <a:prstGeom prst="rect">
            <a:avLst/>
          </a:prstGeom>
        </p:spPr>
      </p:pic>
      <p:sp>
        <p:nvSpPr>
          <p:cNvPr id="3" name="Title 2">
            <a:extLst>
              <a:ext uri="{FF2B5EF4-FFF2-40B4-BE49-F238E27FC236}">
                <a16:creationId xmlns:a16="http://schemas.microsoft.com/office/drawing/2014/main" id="{1D24B42B-925B-494C-A986-BD85E8117E1E}"/>
              </a:ext>
            </a:extLst>
          </p:cNvPr>
          <p:cNvSpPr>
            <a:spLocks noGrp="1"/>
          </p:cNvSpPr>
          <p:nvPr>
            <p:ph type="title"/>
          </p:nvPr>
        </p:nvSpPr>
        <p:spPr>
          <a:xfrm>
            <a:off x="1828800" y="1346834"/>
            <a:ext cx="10972800" cy="1099804"/>
          </a:xfrm>
        </p:spPr>
        <p:txBody>
          <a:bodyPr vert="horz" lIns="109728" tIns="54864" rIns="109728" bIns="54864" rtlCol="0" anchor="b">
            <a:normAutofit/>
          </a:bodyPr>
          <a:lstStyle/>
          <a:p>
            <a:pPr algn="ctr">
              <a:lnSpc>
                <a:spcPct val="90000"/>
              </a:lnSpc>
            </a:pPr>
            <a:r>
              <a:rPr lang="en-US" dirty="0"/>
              <a:t>Target Audience</a:t>
            </a:r>
            <a:endParaRPr lang="en-US" dirty="0">
              <a:solidFill>
                <a:srgbClr val="FFFFFF"/>
              </a:solidFill>
            </a:endParaRPr>
          </a:p>
        </p:txBody>
      </p:sp>
      <p:sp>
        <p:nvSpPr>
          <p:cNvPr id="5" name="Text Placeholder 4">
            <a:extLst>
              <a:ext uri="{FF2B5EF4-FFF2-40B4-BE49-F238E27FC236}">
                <a16:creationId xmlns:a16="http://schemas.microsoft.com/office/drawing/2014/main" id="{AF9B872F-6332-408E-9135-B871F0C90C00}"/>
              </a:ext>
            </a:extLst>
          </p:cNvPr>
          <p:cNvSpPr>
            <a:spLocks noGrp="1"/>
          </p:cNvSpPr>
          <p:nvPr>
            <p:ph type="body" idx="1"/>
          </p:nvPr>
        </p:nvSpPr>
        <p:spPr>
          <a:xfrm>
            <a:off x="1828799" y="2977978"/>
            <a:ext cx="12159049" cy="3331381"/>
          </a:xfrm>
        </p:spPr>
        <p:txBody>
          <a:bodyPr vert="horz" lIns="109728" tIns="54864" rIns="109728" bIns="54864" rtlCol="0" anchor="ctr">
            <a:normAutofit lnSpcReduction="10000"/>
          </a:bodyPr>
          <a:lstStyle/>
          <a:p>
            <a:pPr algn="l">
              <a:buFont typeface="Arial" panose="020B0604020202020204" pitchFamily="34" charset="0"/>
              <a:buChar char="•"/>
            </a:pPr>
            <a:r>
              <a:rPr lang="en-US" sz="3200" b="0" i="0" dirty="0">
                <a:solidFill>
                  <a:srgbClr val="111111"/>
                </a:solidFill>
                <a:effectLst/>
                <a:latin typeface="-apple-system"/>
              </a:rPr>
              <a:t>Urban parents seeking practical, stylish strollers.</a:t>
            </a:r>
          </a:p>
          <a:p>
            <a:pPr algn="l"/>
            <a:endParaRPr lang="en-US" sz="3200" b="0" i="0" dirty="0">
              <a:solidFill>
                <a:srgbClr val="111111"/>
              </a:solidFill>
              <a:effectLst/>
              <a:latin typeface="-apple-system"/>
            </a:endParaRPr>
          </a:p>
          <a:p>
            <a:pPr algn="l">
              <a:buFont typeface="Arial" panose="020B0604020202020204" pitchFamily="34" charset="0"/>
              <a:buChar char="•"/>
            </a:pPr>
            <a:r>
              <a:rPr lang="en-US" sz="3200" b="0" i="0" dirty="0">
                <a:solidFill>
                  <a:srgbClr val="111111"/>
                </a:solidFill>
                <a:effectLst/>
                <a:latin typeface="-apple-system"/>
              </a:rPr>
              <a:t>Safety-conscious consumers.</a:t>
            </a:r>
          </a:p>
          <a:p>
            <a:pPr algn="l"/>
            <a:endParaRPr lang="en-US" sz="3200" b="0" i="0" dirty="0">
              <a:solidFill>
                <a:srgbClr val="111111"/>
              </a:solidFill>
              <a:effectLst/>
              <a:latin typeface="-apple-system"/>
            </a:endParaRPr>
          </a:p>
          <a:p>
            <a:pPr algn="l">
              <a:buFont typeface="Arial" panose="020B0604020202020204" pitchFamily="34" charset="0"/>
              <a:buChar char="•"/>
            </a:pPr>
            <a:r>
              <a:rPr lang="en-US" sz="3200" b="0" i="0" dirty="0">
                <a:solidFill>
                  <a:srgbClr val="111111"/>
                </a:solidFill>
                <a:effectLst/>
                <a:latin typeface="-apple-system"/>
              </a:rPr>
              <a:t>Design enthusiasts</a:t>
            </a:r>
          </a:p>
        </p:txBody>
      </p:sp>
      <p:sp>
        <p:nvSpPr>
          <p:cNvPr id="2" name="Slide Number Placeholder 1">
            <a:extLst>
              <a:ext uri="{FF2B5EF4-FFF2-40B4-BE49-F238E27FC236}">
                <a16:creationId xmlns:a16="http://schemas.microsoft.com/office/drawing/2014/main" id="{948DD8A0-BD53-4DBF-949B-0D64D12DADA9}"/>
              </a:ext>
            </a:extLst>
          </p:cNvPr>
          <p:cNvSpPr>
            <a:spLocks noGrp="1"/>
          </p:cNvSpPr>
          <p:nvPr>
            <p:ph type="sldNum" sz="quarter" idx="12"/>
          </p:nvPr>
        </p:nvSpPr>
        <p:spPr>
          <a:xfrm>
            <a:off x="10332720" y="7627621"/>
            <a:ext cx="3291840" cy="438150"/>
          </a:xfrm>
        </p:spPr>
        <p:txBody>
          <a:bodyPr vert="horz" lIns="109728" tIns="54864" rIns="109728" bIns="54864" rtlCol="0" anchor="ctr">
            <a:normAutofit/>
          </a:bodyPr>
          <a:lstStyle/>
          <a:p>
            <a:pPr>
              <a:spcAft>
                <a:spcPts val="720"/>
              </a:spcAft>
              <a:defRPr/>
            </a:pPr>
            <a:fld id="{8C2E478F-E849-4A8C-AF1F-CBCC78A7CBFA}" type="slidenum">
              <a:rPr lang="en-US">
                <a:solidFill>
                  <a:srgbClr val="FFFFFF"/>
                </a:solidFill>
                <a:latin typeface="Calibri" panose="020F0502020204030204"/>
              </a:rPr>
              <a:pPr>
                <a:spcAft>
                  <a:spcPts val="720"/>
                </a:spcAft>
                <a:defRPr/>
              </a:pPr>
              <a:t>9</a:t>
            </a:fld>
            <a:endParaRPr lang="en-US">
              <a:solidFill>
                <a:srgbClr val="FFFFFF"/>
              </a:solidFill>
              <a:latin typeface="Calibri" panose="020F0502020204030204"/>
            </a:endParaRPr>
          </a:p>
        </p:txBody>
      </p:sp>
    </p:spTree>
    <p:extLst>
      <p:ext uri="{BB962C8B-B14F-4D97-AF65-F5344CB8AC3E}">
        <p14:creationId xmlns:p14="http://schemas.microsoft.com/office/powerpoint/2010/main" val="925468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F4CA4-F4B3-9EE8-257F-DC0D62012D4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051EE9E-AF80-1490-431F-28B0EE6A4614}"/>
              </a:ext>
            </a:extLst>
          </p:cNvPr>
          <p:cNvPicPr>
            <a:picLocks noChangeAspect="1"/>
          </p:cNvPicPr>
          <p:nvPr/>
        </p:nvPicPr>
        <p:blipFill>
          <a:blip r:embed="rId2"/>
          <a:srcRect l="7867" r="7867"/>
          <a:stretch/>
        </p:blipFill>
        <p:spPr>
          <a:xfrm>
            <a:off x="225322" y="12"/>
            <a:ext cx="14405078" cy="8229588"/>
          </a:xfrm>
          <a:prstGeom prst="rect">
            <a:avLst/>
          </a:prstGeom>
        </p:spPr>
      </p:pic>
      <p:sp>
        <p:nvSpPr>
          <p:cNvPr id="3" name="Slide Number Placeholder 2">
            <a:extLst>
              <a:ext uri="{FF2B5EF4-FFF2-40B4-BE49-F238E27FC236}">
                <a16:creationId xmlns:a16="http://schemas.microsoft.com/office/drawing/2014/main" id="{0E7CE807-373D-3E2B-780C-A427B05A53FF}"/>
              </a:ext>
            </a:extLst>
          </p:cNvPr>
          <p:cNvSpPr>
            <a:spLocks noGrp="1"/>
          </p:cNvSpPr>
          <p:nvPr>
            <p:ph type="sldNum" sz="quarter" idx="11"/>
          </p:nvPr>
        </p:nvSpPr>
        <p:spPr>
          <a:xfrm>
            <a:off x="10764983" y="7627621"/>
            <a:ext cx="3291840" cy="438150"/>
          </a:xfrm>
        </p:spPr>
        <p:txBody>
          <a:bodyPr vert="horz" lIns="109728" tIns="54864" rIns="109728" bIns="54864" rtlCol="0" anchor="ctr">
            <a:normAutofit/>
          </a:bodyPr>
          <a:lstStyle/>
          <a:p>
            <a:pPr>
              <a:spcAft>
                <a:spcPts val="720"/>
              </a:spcAft>
              <a:defRPr/>
            </a:pPr>
            <a:fld id="{8C2E478F-E849-4A8C-AF1F-CBCC78A7CBFA}" type="slidenum">
              <a:rPr lang="en-US" smtClean="0">
                <a:solidFill>
                  <a:schemeClr val="bg1"/>
                </a:solidFill>
                <a:latin typeface="Calibri" panose="020F0502020204030204"/>
              </a:rPr>
              <a:pPr>
                <a:spcAft>
                  <a:spcPts val="720"/>
                </a:spcAft>
                <a:defRPr/>
              </a:pPr>
              <a:t>10</a:t>
            </a:fld>
            <a:endParaRPr lang="en-US">
              <a:solidFill>
                <a:schemeClr val="bg1"/>
              </a:solidFill>
              <a:latin typeface="Calibri" panose="020F0502020204030204"/>
            </a:endParaRPr>
          </a:p>
        </p:txBody>
      </p:sp>
      <p:sp>
        <p:nvSpPr>
          <p:cNvPr id="19" name="Rectangle 10">
            <a:extLst>
              <a:ext uri="{FF2B5EF4-FFF2-40B4-BE49-F238E27FC236}">
                <a16:creationId xmlns:a16="http://schemas.microsoft.com/office/drawing/2014/main" id="{F6A98637-CC9D-F2EA-CF4D-B098DD88B296}"/>
              </a:ext>
            </a:extLst>
          </p:cNvPr>
          <p:cNvSpPr>
            <a:spLocks noChangeArrowheads="1"/>
          </p:cNvSpPr>
          <p:nvPr/>
        </p:nvSpPr>
        <p:spPr bwMode="auto">
          <a:xfrm>
            <a:off x="3658" y="-402789"/>
            <a:ext cx="221664" cy="77559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9728" tIns="54864" rIns="109728" bIns="54864" numCol="1" anchor="ctr" anchorCtr="0" compatLnSpc="1">
            <a:prstTxWarp prst="textNoShape">
              <a:avLst/>
            </a:prstTxWarp>
            <a:spAutoFit/>
          </a:bodyPr>
          <a:lstStyle/>
          <a:p>
            <a:pPr defTabSz="1097280" eaLnBrk="0" fontAlgn="base" hangingPunct="0">
              <a:spcBef>
                <a:spcPct val="0"/>
              </a:spcBef>
              <a:spcAft>
                <a:spcPct val="0"/>
              </a:spcAft>
            </a:pPr>
            <a:br>
              <a:rPr lang="en-US" altLang="en-US" sz="2160">
                <a:solidFill>
                  <a:srgbClr val="000000"/>
                </a:solidFill>
                <a:latin typeface="Söhne"/>
              </a:rPr>
            </a:br>
            <a:endParaRPr lang="en-US" altLang="en-US" sz="2160">
              <a:latin typeface="Arial" panose="020B0604020202020204" pitchFamily="34" charset="0"/>
            </a:endParaRPr>
          </a:p>
        </p:txBody>
      </p:sp>
      <p:graphicFrame>
        <p:nvGraphicFramePr>
          <p:cNvPr id="26" name="TextBox 20">
            <a:extLst>
              <a:ext uri="{FF2B5EF4-FFF2-40B4-BE49-F238E27FC236}">
                <a16:creationId xmlns:a16="http://schemas.microsoft.com/office/drawing/2014/main" id="{84DDAD3B-1B6A-BB54-DD46-3A7C8E7DB510}"/>
              </a:ext>
            </a:extLst>
          </p:cNvPr>
          <p:cNvGraphicFramePr/>
          <p:nvPr/>
        </p:nvGraphicFramePr>
        <p:xfrm>
          <a:off x="1036320" y="1158241"/>
          <a:ext cx="12009120" cy="69075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5" name="TextBox 24">
            <a:extLst>
              <a:ext uri="{FF2B5EF4-FFF2-40B4-BE49-F238E27FC236}">
                <a16:creationId xmlns:a16="http://schemas.microsoft.com/office/drawing/2014/main" id="{88FD8E18-D971-8F9B-7761-9B9EF982D446}"/>
              </a:ext>
            </a:extLst>
          </p:cNvPr>
          <p:cNvSpPr txBox="1"/>
          <p:nvPr/>
        </p:nvSpPr>
        <p:spPr>
          <a:xfrm>
            <a:off x="1422141" y="280416"/>
            <a:ext cx="9440932" cy="424732"/>
          </a:xfrm>
          <a:prstGeom prst="rect">
            <a:avLst/>
          </a:prstGeom>
          <a:noFill/>
        </p:spPr>
        <p:txBody>
          <a:bodyPr wrap="square" rtlCol="0">
            <a:spAutoFit/>
          </a:bodyPr>
          <a:lstStyle/>
          <a:p>
            <a:r>
              <a:rPr lang="en-US" sz="2160" dirty="0"/>
              <a:t>Market Segmentation</a:t>
            </a:r>
          </a:p>
        </p:txBody>
      </p:sp>
    </p:spTree>
    <p:extLst>
      <p:ext uri="{BB962C8B-B14F-4D97-AF65-F5344CB8AC3E}">
        <p14:creationId xmlns:p14="http://schemas.microsoft.com/office/powerpoint/2010/main" val="522242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BB79280-562A-F8EB-BF51-6C2591F3E19E}"/>
              </a:ext>
            </a:extLst>
          </p:cNvPr>
          <p:cNvPicPr>
            <a:picLocks noChangeAspect="1"/>
          </p:cNvPicPr>
          <p:nvPr/>
        </p:nvPicPr>
        <p:blipFill rotWithShape="1">
          <a:blip r:embed="rId2"/>
          <a:srcRect t="27289" b="27289"/>
          <a:stretch/>
        </p:blipFill>
        <p:spPr>
          <a:xfrm>
            <a:off x="24" y="-57050"/>
            <a:ext cx="14630376" cy="8229588"/>
          </a:xfrm>
          <a:prstGeom prst="rect">
            <a:avLst/>
          </a:prstGeom>
          <a:noFill/>
          <a:effectLst/>
        </p:spPr>
      </p:pic>
      <p:sp>
        <p:nvSpPr>
          <p:cNvPr id="3" name="Slide Number Placeholder 2" hidden="1">
            <a:extLst>
              <a:ext uri="{FF2B5EF4-FFF2-40B4-BE49-F238E27FC236}">
                <a16:creationId xmlns:a16="http://schemas.microsoft.com/office/drawing/2014/main" id="{07E87E9E-572A-4015-93C6-E4CE23DDE5E0}"/>
              </a:ext>
            </a:extLst>
          </p:cNvPr>
          <p:cNvSpPr>
            <a:spLocks noGrp="1"/>
          </p:cNvSpPr>
          <p:nvPr>
            <p:ph type="sldNum" sz="quarter" idx="4294967295"/>
          </p:nvPr>
        </p:nvSpPr>
        <p:spPr>
          <a:xfrm>
            <a:off x="11549269" y="6468303"/>
            <a:ext cx="443948"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720"/>
              </a:spcAft>
            </a:pPr>
            <a:fld id="{8C2E478F-E849-4A8C-AF1F-CBCC78A7CBFA}" type="slidenum">
              <a:rPr lang="en-US" smtClean="0"/>
              <a:pPr>
                <a:spcAft>
                  <a:spcPts val="720"/>
                </a:spcAft>
              </a:pPr>
              <a:t>11</a:t>
            </a:fld>
            <a:endParaRPr lang="en-US"/>
          </a:p>
        </p:txBody>
      </p:sp>
      <p:graphicFrame>
        <p:nvGraphicFramePr>
          <p:cNvPr id="34" name="TextBox 24">
            <a:extLst>
              <a:ext uri="{FF2B5EF4-FFF2-40B4-BE49-F238E27FC236}">
                <a16:creationId xmlns:a16="http://schemas.microsoft.com/office/drawing/2014/main" id="{29A815BB-CE64-011E-C6FB-929205646438}"/>
              </a:ext>
            </a:extLst>
          </p:cNvPr>
          <p:cNvGraphicFramePr/>
          <p:nvPr>
            <p:extLst>
              <p:ext uri="{D42A27DB-BD31-4B8C-83A1-F6EECF244321}">
                <p14:modId xmlns:p14="http://schemas.microsoft.com/office/powerpoint/2010/main" val="3586329348"/>
              </p:ext>
            </p:extLst>
          </p:nvPr>
        </p:nvGraphicFramePr>
        <p:xfrm>
          <a:off x="269333" y="1346886"/>
          <a:ext cx="10764427" cy="56052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78750595"/>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AAB8EDC3-1C0D-4505-A2C7-839A5161F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2069E294-3813-4588-9E9C-AEA08F9C4D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BB79280-562A-F8EB-BF51-6C2591F3E19E}"/>
              </a:ext>
            </a:extLst>
          </p:cNvPr>
          <p:cNvPicPr>
            <a:picLocks noChangeAspect="1"/>
          </p:cNvPicPr>
          <p:nvPr/>
        </p:nvPicPr>
        <p:blipFill rotWithShape="1">
          <a:blip r:embed="rId2">
            <a:alphaModFix amt="40000"/>
          </a:blip>
          <a:srcRect t="27289" r="-1" b="27289"/>
          <a:stretch/>
        </p:blipFill>
        <p:spPr>
          <a:xfrm>
            <a:off x="-1362740" y="-3006"/>
            <a:ext cx="17670288" cy="8232605"/>
          </a:xfrm>
          <a:prstGeom prst="rect">
            <a:avLst/>
          </a:prstGeom>
          <a:noFill/>
        </p:spPr>
      </p:pic>
      <p:sp>
        <p:nvSpPr>
          <p:cNvPr id="3" name="Slide Number Placeholder 2" hidden="1">
            <a:extLst>
              <a:ext uri="{FF2B5EF4-FFF2-40B4-BE49-F238E27FC236}">
                <a16:creationId xmlns:a16="http://schemas.microsoft.com/office/drawing/2014/main" id="{07E87E9E-572A-4015-93C6-E4CE23DDE5E0}"/>
              </a:ext>
            </a:extLst>
          </p:cNvPr>
          <p:cNvSpPr>
            <a:spLocks noGrp="1"/>
          </p:cNvSpPr>
          <p:nvPr>
            <p:ph type="sldNum" sz="quarter" idx="4294967295"/>
          </p:nvPr>
        </p:nvSpPr>
        <p:spPr>
          <a:xfrm>
            <a:off x="11549269" y="6468303"/>
            <a:ext cx="443948"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720"/>
              </a:spcAft>
            </a:pPr>
            <a:fld id="{8C2E478F-E849-4A8C-AF1F-CBCC78A7CBFA}" type="slidenum">
              <a:rPr lang="en-US" smtClean="0"/>
              <a:pPr>
                <a:spcAft>
                  <a:spcPts val="720"/>
                </a:spcAft>
              </a:pPr>
              <a:t>12</a:t>
            </a:fld>
            <a:endParaRPr lang="en-US"/>
          </a:p>
        </p:txBody>
      </p:sp>
      <p:sp>
        <p:nvSpPr>
          <p:cNvPr id="4" name="Title 3">
            <a:extLst>
              <a:ext uri="{FF2B5EF4-FFF2-40B4-BE49-F238E27FC236}">
                <a16:creationId xmlns:a16="http://schemas.microsoft.com/office/drawing/2014/main" id="{EEE0A7C6-1987-DB1D-C359-E8731ACC4685}"/>
              </a:ext>
            </a:extLst>
          </p:cNvPr>
          <p:cNvSpPr>
            <a:spLocks noGrp="1"/>
          </p:cNvSpPr>
          <p:nvPr>
            <p:ph type="title"/>
          </p:nvPr>
        </p:nvSpPr>
        <p:spPr>
          <a:xfrm>
            <a:off x="-313151" y="2934759"/>
            <a:ext cx="8517700" cy="2952473"/>
          </a:xfrm>
        </p:spPr>
        <p:txBody>
          <a:bodyPr/>
          <a:lstStyle/>
          <a:p>
            <a:r>
              <a:rPr lang="en-US" sz="2800" b="1" i="0" dirty="0">
                <a:effectLst/>
                <a:latin typeface="-apple-system"/>
              </a:rPr>
              <a:t>Influencer Collaborations</a:t>
            </a:r>
            <a:r>
              <a:rPr lang="en-US" sz="2800" b="0" i="0" dirty="0">
                <a:effectLst/>
                <a:latin typeface="-apple-system"/>
              </a:rPr>
              <a:t>:</a:t>
            </a:r>
            <a:br>
              <a:rPr lang="en-US" sz="2800" b="0" i="0" dirty="0">
                <a:effectLst/>
                <a:latin typeface="-apple-system"/>
              </a:rPr>
            </a:br>
            <a:r>
              <a:rPr lang="en-US" sz="2800" b="0" i="0" dirty="0">
                <a:effectLst/>
                <a:latin typeface="-apple-system"/>
              </a:rPr>
              <a:t>Partner with parenting influencers for authentic endorsements</a:t>
            </a:r>
            <a:br>
              <a:rPr lang="en-US" sz="2800" b="0" i="0" dirty="0">
                <a:effectLst/>
                <a:latin typeface="-apple-system"/>
              </a:rPr>
            </a:br>
            <a:endParaRPr lang="en-US" sz="2800" dirty="0"/>
          </a:p>
        </p:txBody>
      </p:sp>
      <p:pic>
        <p:nvPicPr>
          <p:cNvPr id="6" name="Picture 5" descr="A screenshot of a video&#10;&#10;Description automatically generated">
            <a:extLst>
              <a:ext uri="{FF2B5EF4-FFF2-40B4-BE49-F238E27FC236}">
                <a16:creationId xmlns:a16="http://schemas.microsoft.com/office/drawing/2014/main" id="{867E6C82-577B-602A-4C4B-85C4A85BFFAA}"/>
              </a:ext>
            </a:extLst>
          </p:cNvPr>
          <p:cNvPicPr>
            <a:picLocks noChangeAspect="1"/>
          </p:cNvPicPr>
          <p:nvPr/>
        </p:nvPicPr>
        <p:blipFill>
          <a:blip r:embed="rId3"/>
          <a:stretch>
            <a:fillRect/>
          </a:stretch>
        </p:blipFill>
        <p:spPr>
          <a:xfrm>
            <a:off x="7741084" y="-3007"/>
            <a:ext cx="6889315" cy="8229600"/>
          </a:xfrm>
          <a:prstGeom prst="rect">
            <a:avLst/>
          </a:prstGeom>
        </p:spPr>
      </p:pic>
    </p:spTree>
    <p:extLst>
      <p:ext uri="{BB962C8B-B14F-4D97-AF65-F5344CB8AC3E}">
        <p14:creationId xmlns:p14="http://schemas.microsoft.com/office/powerpoint/2010/main" val="1481626415"/>
      </p:ext>
    </p:extLst>
  </p:cSld>
  <p:clrMapOvr>
    <a:masterClrMapping/>
  </p:clrMapOvr>
  <p:transition spd="slow">
    <p:cove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F4CA4-F4B3-9EE8-257F-DC0D62012D4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051EE9E-AF80-1490-431F-28B0EE6A4614}"/>
              </a:ext>
            </a:extLst>
          </p:cNvPr>
          <p:cNvPicPr>
            <a:picLocks noChangeAspect="1"/>
          </p:cNvPicPr>
          <p:nvPr/>
        </p:nvPicPr>
        <p:blipFill>
          <a:blip r:embed="rId2"/>
          <a:srcRect l="7867" r="7867"/>
          <a:stretch/>
        </p:blipFill>
        <p:spPr>
          <a:xfrm>
            <a:off x="-86497" y="12"/>
            <a:ext cx="14716897" cy="8229588"/>
          </a:xfrm>
          <a:prstGeom prst="rect">
            <a:avLst/>
          </a:prstGeom>
        </p:spPr>
      </p:pic>
      <p:sp>
        <p:nvSpPr>
          <p:cNvPr id="3" name="Slide Number Placeholder 2">
            <a:extLst>
              <a:ext uri="{FF2B5EF4-FFF2-40B4-BE49-F238E27FC236}">
                <a16:creationId xmlns:a16="http://schemas.microsoft.com/office/drawing/2014/main" id="{0E7CE807-373D-3E2B-780C-A427B05A53FF}"/>
              </a:ext>
            </a:extLst>
          </p:cNvPr>
          <p:cNvSpPr>
            <a:spLocks noGrp="1"/>
          </p:cNvSpPr>
          <p:nvPr>
            <p:ph type="sldNum" sz="quarter" idx="11"/>
          </p:nvPr>
        </p:nvSpPr>
        <p:spPr>
          <a:xfrm>
            <a:off x="10764983" y="7627621"/>
            <a:ext cx="3291840" cy="438150"/>
          </a:xfrm>
        </p:spPr>
        <p:txBody>
          <a:bodyPr vert="horz" lIns="109728" tIns="54864" rIns="109728" bIns="54864" rtlCol="0" anchor="ctr">
            <a:normAutofit/>
          </a:bodyPr>
          <a:lstStyle/>
          <a:p>
            <a:pPr>
              <a:spcAft>
                <a:spcPts val="720"/>
              </a:spcAft>
              <a:defRPr/>
            </a:pPr>
            <a:fld id="{8C2E478F-E849-4A8C-AF1F-CBCC78A7CBFA}" type="slidenum">
              <a:rPr lang="en-US" smtClean="0">
                <a:solidFill>
                  <a:schemeClr val="bg1"/>
                </a:solidFill>
                <a:latin typeface="Calibri" panose="020F0502020204030204"/>
              </a:rPr>
              <a:pPr>
                <a:spcAft>
                  <a:spcPts val="720"/>
                </a:spcAft>
                <a:defRPr/>
              </a:pPr>
              <a:t>13</a:t>
            </a:fld>
            <a:endParaRPr lang="en-US">
              <a:solidFill>
                <a:schemeClr val="bg1"/>
              </a:solidFill>
              <a:latin typeface="Calibri" panose="020F0502020204030204"/>
            </a:endParaRPr>
          </a:p>
        </p:txBody>
      </p:sp>
      <p:sp>
        <p:nvSpPr>
          <p:cNvPr id="19" name="Rectangle 10">
            <a:extLst>
              <a:ext uri="{FF2B5EF4-FFF2-40B4-BE49-F238E27FC236}">
                <a16:creationId xmlns:a16="http://schemas.microsoft.com/office/drawing/2014/main" id="{F6A98637-CC9D-F2EA-CF4D-B098DD88B296}"/>
              </a:ext>
            </a:extLst>
          </p:cNvPr>
          <p:cNvSpPr>
            <a:spLocks noChangeArrowheads="1"/>
          </p:cNvSpPr>
          <p:nvPr/>
        </p:nvSpPr>
        <p:spPr bwMode="auto">
          <a:xfrm>
            <a:off x="3658" y="-402789"/>
            <a:ext cx="221664" cy="77559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9728" tIns="54864" rIns="109728" bIns="54864" numCol="1" anchor="ctr" anchorCtr="0" compatLnSpc="1">
            <a:prstTxWarp prst="textNoShape">
              <a:avLst/>
            </a:prstTxWarp>
            <a:spAutoFit/>
          </a:bodyPr>
          <a:lstStyle/>
          <a:p>
            <a:pPr defTabSz="1097280" eaLnBrk="0" fontAlgn="base" hangingPunct="0">
              <a:spcBef>
                <a:spcPct val="0"/>
              </a:spcBef>
              <a:spcAft>
                <a:spcPct val="0"/>
              </a:spcAft>
            </a:pPr>
            <a:br>
              <a:rPr lang="en-US" altLang="en-US" sz="2160">
                <a:solidFill>
                  <a:srgbClr val="000000"/>
                </a:solidFill>
                <a:latin typeface="Söhne"/>
              </a:rPr>
            </a:br>
            <a:endParaRPr lang="en-US" altLang="en-US" sz="2160">
              <a:latin typeface="Arial" panose="020B0604020202020204" pitchFamily="34" charset="0"/>
            </a:endParaRPr>
          </a:p>
        </p:txBody>
      </p:sp>
      <p:graphicFrame>
        <p:nvGraphicFramePr>
          <p:cNvPr id="26" name="TextBox 20">
            <a:extLst>
              <a:ext uri="{FF2B5EF4-FFF2-40B4-BE49-F238E27FC236}">
                <a16:creationId xmlns:a16="http://schemas.microsoft.com/office/drawing/2014/main" id="{84DDAD3B-1B6A-BB54-DD46-3A7C8E7DB510}"/>
              </a:ext>
            </a:extLst>
          </p:cNvPr>
          <p:cNvGraphicFramePr/>
          <p:nvPr>
            <p:extLst>
              <p:ext uri="{D42A27DB-BD31-4B8C-83A1-F6EECF244321}">
                <p14:modId xmlns:p14="http://schemas.microsoft.com/office/powerpoint/2010/main" val="2844599003"/>
              </p:ext>
            </p:extLst>
          </p:nvPr>
        </p:nvGraphicFramePr>
        <p:xfrm>
          <a:off x="1036320" y="1158241"/>
          <a:ext cx="12009120" cy="69075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725002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8196" name="Picture 4" descr="Cybex Gazelle S Double Stroller Review">
            <a:extLst>
              <a:ext uri="{FF2B5EF4-FFF2-40B4-BE49-F238E27FC236}">
                <a16:creationId xmlns:a16="http://schemas.microsoft.com/office/drawing/2014/main" id="{C4CEC40C-B383-258A-7CB9-62BB043D73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 y="0"/>
            <a:ext cx="14706600" cy="82296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hidden="1">
            <a:extLst>
              <a:ext uri="{FF2B5EF4-FFF2-40B4-BE49-F238E27FC236}">
                <a16:creationId xmlns:a16="http://schemas.microsoft.com/office/drawing/2014/main" id="{07E87E9E-572A-4015-93C6-E4CE23DDE5E0}"/>
              </a:ext>
            </a:extLst>
          </p:cNvPr>
          <p:cNvSpPr>
            <a:spLocks noGrp="1"/>
          </p:cNvSpPr>
          <p:nvPr>
            <p:ph type="sldNum" sz="quarter" idx="4294967295"/>
          </p:nvPr>
        </p:nvSpPr>
        <p:spPr>
          <a:xfrm>
            <a:off x="11549269" y="6468303"/>
            <a:ext cx="443948"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720"/>
              </a:spcAft>
            </a:pPr>
            <a:fld id="{8C2E478F-E849-4A8C-AF1F-CBCC78A7CBFA}" type="slidenum">
              <a:rPr lang="en-US" smtClean="0"/>
              <a:pPr>
                <a:spcAft>
                  <a:spcPts val="720"/>
                </a:spcAft>
              </a:pPr>
              <a:t>14</a:t>
            </a:fld>
            <a:endParaRPr lang="en-US"/>
          </a:p>
        </p:txBody>
      </p:sp>
      <p:graphicFrame>
        <p:nvGraphicFramePr>
          <p:cNvPr id="34" name="TextBox 24">
            <a:extLst>
              <a:ext uri="{FF2B5EF4-FFF2-40B4-BE49-F238E27FC236}">
                <a16:creationId xmlns:a16="http://schemas.microsoft.com/office/drawing/2014/main" id="{29A815BB-CE64-011E-C6FB-929205646438}"/>
              </a:ext>
            </a:extLst>
          </p:cNvPr>
          <p:cNvGraphicFramePr/>
          <p:nvPr>
            <p:extLst>
              <p:ext uri="{D42A27DB-BD31-4B8C-83A1-F6EECF244321}">
                <p14:modId xmlns:p14="http://schemas.microsoft.com/office/powerpoint/2010/main" val="3276468824"/>
              </p:ext>
            </p:extLst>
          </p:nvPr>
        </p:nvGraphicFramePr>
        <p:xfrm>
          <a:off x="269333" y="1855401"/>
          <a:ext cx="10764427" cy="50967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7667622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9" name="Rectangle 7178">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1" name="Rectangle 7180">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4" name="Picture 6" descr="Best Infant Car Seats Compatible with Cybex Gazelle S | Child Seat">
            <a:extLst>
              <a:ext uri="{FF2B5EF4-FFF2-40B4-BE49-F238E27FC236}">
                <a16:creationId xmlns:a16="http://schemas.microsoft.com/office/drawing/2014/main" id="{B9D1C3E2-D08B-B91A-177F-31E28B7D9275}"/>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l="9053" r="13937" b="2"/>
          <a:stretch/>
        </p:blipFill>
        <p:spPr bwMode="auto">
          <a:xfrm>
            <a:off x="20" y="10"/>
            <a:ext cx="10140360" cy="822959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BB79280-562A-F8EB-BF51-6C2591F3E19E}"/>
              </a:ext>
            </a:extLst>
          </p:cNvPr>
          <p:cNvPicPr>
            <a:picLocks noChangeAspect="1"/>
          </p:cNvPicPr>
          <p:nvPr/>
        </p:nvPicPr>
        <p:blipFill rotWithShape="1">
          <a:blip r:embed="rId3"/>
          <a:srcRect l="22829" r="22829"/>
          <a:stretch/>
        </p:blipFill>
        <p:spPr>
          <a:xfrm>
            <a:off x="7471196" y="10"/>
            <a:ext cx="7155342" cy="82295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p:spPr>
      </p:pic>
      <p:sp>
        <p:nvSpPr>
          <p:cNvPr id="3" name="Slide Number Placeholder 2" hidden="1">
            <a:extLst>
              <a:ext uri="{FF2B5EF4-FFF2-40B4-BE49-F238E27FC236}">
                <a16:creationId xmlns:a16="http://schemas.microsoft.com/office/drawing/2014/main" id="{07E87E9E-572A-4015-93C6-E4CE23DDE5E0}"/>
              </a:ext>
            </a:extLst>
          </p:cNvPr>
          <p:cNvSpPr>
            <a:spLocks noGrp="1"/>
          </p:cNvSpPr>
          <p:nvPr>
            <p:ph type="sldNum" sz="quarter" idx="4294967295"/>
          </p:nvPr>
        </p:nvSpPr>
        <p:spPr>
          <a:xfrm>
            <a:off x="11549269" y="6468303"/>
            <a:ext cx="443948"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720"/>
              </a:spcAft>
            </a:pPr>
            <a:fld id="{8C2E478F-E849-4A8C-AF1F-CBCC78A7CBFA}" type="slidenum">
              <a:rPr lang="en-US" smtClean="0"/>
              <a:pPr>
                <a:spcAft>
                  <a:spcPts val="720"/>
                </a:spcAft>
              </a:pPr>
              <a:t>15</a:t>
            </a:fld>
            <a:endParaRPr lang="en-US"/>
          </a:p>
        </p:txBody>
      </p:sp>
      <p:graphicFrame>
        <p:nvGraphicFramePr>
          <p:cNvPr id="34" name="TextBox 24">
            <a:extLst>
              <a:ext uri="{FF2B5EF4-FFF2-40B4-BE49-F238E27FC236}">
                <a16:creationId xmlns:a16="http://schemas.microsoft.com/office/drawing/2014/main" id="{29A815BB-CE64-011E-C6FB-929205646438}"/>
              </a:ext>
            </a:extLst>
          </p:cNvPr>
          <p:cNvGraphicFramePr/>
          <p:nvPr>
            <p:extLst>
              <p:ext uri="{D42A27DB-BD31-4B8C-83A1-F6EECF244321}">
                <p14:modId xmlns:p14="http://schemas.microsoft.com/office/powerpoint/2010/main" val="3893224003"/>
              </p:ext>
            </p:extLst>
          </p:nvPr>
        </p:nvGraphicFramePr>
        <p:xfrm>
          <a:off x="1005840" y="2663742"/>
          <a:ext cx="5543545" cy="47486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3643053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20" name="Picture 4" descr="Best Infant Car Seats Compatible with Cybex Priam3, Priam4 and e-Priam">
            <a:extLst>
              <a:ext uri="{FF2B5EF4-FFF2-40B4-BE49-F238E27FC236}">
                <a16:creationId xmlns:a16="http://schemas.microsoft.com/office/drawing/2014/main" id="{3F0AE73E-0A7B-471D-F699-141830DE66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9998"/>
          <a:stretch/>
        </p:blipFill>
        <p:spPr bwMode="auto">
          <a:xfrm>
            <a:off x="22" y="165110"/>
            <a:ext cx="14630378" cy="8229588"/>
          </a:xfrm>
          <a:prstGeom prst="rect">
            <a:avLst/>
          </a:prstGeom>
          <a:noFill/>
          <a:extLst>
            <a:ext uri="{909E8E84-426E-40DD-AFC4-6F175D3DCCD1}">
              <a14:hiddenFill xmlns:a14="http://schemas.microsoft.com/office/drawing/2010/main">
                <a:solidFill>
                  <a:srgbClr val="FFFFFF"/>
                </a:solidFill>
              </a14:hiddenFill>
            </a:ext>
          </a:extLst>
        </p:spPr>
      </p:pic>
      <p:sp useBgFill="1">
        <p:nvSpPr>
          <p:cNvPr id="9232" name="Freeform: Shape 9231">
            <a:extLst>
              <a:ext uri="{FF2B5EF4-FFF2-40B4-BE49-F238E27FC236}">
                <a16:creationId xmlns:a16="http://schemas.microsoft.com/office/drawing/2014/main" id="{1BF4DD63-CE83-4A2A-994E-8598C22E6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2506" y="1798321"/>
            <a:ext cx="6313170" cy="5649111"/>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34" name="Freeform: Shape 9233">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2505" y="5754644"/>
            <a:ext cx="6313170" cy="1692787"/>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36" name="Freeform: Shape 9235">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2505" y="5754644"/>
            <a:ext cx="6313170" cy="1692787"/>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lide Number Placeholder 2" hidden="1">
            <a:extLst>
              <a:ext uri="{FF2B5EF4-FFF2-40B4-BE49-F238E27FC236}">
                <a16:creationId xmlns:a16="http://schemas.microsoft.com/office/drawing/2014/main" id="{07E87E9E-572A-4015-93C6-E4CE23DDE5E0}"/>
              </a:ext>
            </a:extLst>
          </p:cNvPr>
          <p:cNvSpPr>
            <a:spLocks noGrp="1"/>
          </p:cNvSpPr>
          <p:nvPr>
            <p:ph type="sldNum" sz="quarter" idx="4294967295"/>
          </p:nvPr>
        </p:nvSpPr>
        <p:spPr>
          <a:xfrm>
            <a:off x="11549269" y="6468303"/>
            <a:ext cx="443948"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720"/>
              </a:spcAft>
            </a:pPr>
            <a:fld id="{8C2E478F-E849-4A8C-AF1F-CBCC78A7CBFA}" type="slidenum">
              <a:rPr lang="en-US" smtClean="0"/>
              <a:pPr>
                <a:spcAft>
                  <a:spcPts val="720"/>
                </a:spcAft>
              </a:pPr>
              <a:t>16</a:t>
            </a:fld>
            <a:endParaRPr lang="en-US"/>
          </a:p>
        </p:txBody>
      </p:sp>
      <p:graphicFrame>
        <p:nvGraphicFramePr>
          <p:cNvPr id="34" name="TextBox 24">
            <a:extLst>
              <a:ext uri="{FF2B5EF4-FFF2-40B4-BE49-F238E27FC236}">
                <a16:creationId xmlns:a16="http://schemas.microsoft.com/office/drawing/2014/main" id="{29A815BB-CE64-011E-C6FB-929205646438}"/>
              </a:ext>
            </a:extLst>
          </p:cNvPr>
          <p:cNvGraphicFramePr/>
          <p:nvPr>
            <p:extLst>
              <p:ext uri="{D42A27DB-BD31-4B8C-83A1-F6EECF244321}">
                <p14:modId xmlns:p14="http://schemas.microsoft.com/office/powerpoint/2010/main" val="4085965630"/>
              </p:ext>
            </p:extLst>
          </p:nvPr>
        </p:nvGraphicFramePr>
        <p:xfrm>
          <a:off x="1544955" y="3512160"/>
          <a:ext cx="5269229" cy="27493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53370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ybex priam lux seat 2017 for Sale,Up To OFF 67%">
            <a:extLst>
              <a:ext uri="{FF2B5EF4-FFF2-40B4-BE49-F238E27FC236}">
                <a16:creationId xmlns:a16="http://schemas.microsoft.com/office/drawing/2014/main" id="{A503227E-5576-0A6D-655F-EACACF0FF5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630400" cy="8229598"/>
          </a:xfrm>
          <a:prstGeom prst="rect">
            <a:avLst/>
          </a:prstGeom>
          <a:noFill/>
          <a:extLst>
            <a:ext uri="{909E8E84-426E-40DD-AFC4-6F175D3DCCD1}">
              <a14:hiddenFill xmlns:a14="http://schemas.microsoft.com/office/drawing/2010/main">
                <a:solidFill>
                  <a:srgbClr val="FFFFFF"/>
                </a:solidFill>
              </a14:hiddenFill>
            </a:ext>
          </a:extLst>
        </p:spPr>
      </p:pic>
      <p:sp>
        <p:nvSpPr>
          <p:cNvPr id="23" name="Title 2">
            <a:extLst>
              <a:ext uri="{FF2B5EF4-FFF2-40B4-BE49-F238E27FC236}">
                <a16:creationId xmlns:a16="http://schemas.microsoft.com/office/drawing/2014/main" id="{182A856F-58FD-FE62-D035-8A27046D531B}"/>
              </a:ext>
            </a:extLst>
          </p:cNvPr>
          <p:cNvSpPr>
            <a:spLocks noGrp="1"/>
          </p:cNvSpPr>
          <p:nvPr>
            <p:ph type="title"/>
          </p:nvPr>
        </p:nvSpPr>
        <p:spPr>
          <a:xfrm>
            <a:off x="421004" y="2"/>
            <a:ext cx="13788390" cy="926591"/>
          </a:xfrm>
        </p:spPr>
        <p:txBody>
          <a:bodyPr anchor="ctr">
            <a:normAutofit fontScale="90000"/>
          </a:bodyPr>
          <a:lstStyle/>
          <a:p>
            <a:pPr>
              <a:lnSpc>
                <a:spcPct val="140000"/>
              </a:lnSpc>
            </a:pPr>
            <a:r>
              <a:rPr lang="en-US" sz="4440" dirty="0"/>
              <a:t>KPI</a:t>
            </a:r>
          </a:p>
        </p:txBody>
      </p:sp>
      <p:sp>
        <p:nvSpPr>
          <p:cNvPr id="3" name="Slide Number Placeholder 2" hidden="1">
            <a:extLst>
              <a:ext uri="{FF2B5EF4-FFF2-40B4-BE49-F238E27FC236}">
                <a16:creationId xmlns:a16="http://schemas.microsoft.com/office/drawing/2014/main" id="{07E87E9E-572A-4015-93C6-E4CE23DDE5E0}"/>
              </a:ext>
            </a:extLst>
          </p:cNvPr>
          <p:cNvSpPr>
            <a:spLocks noGrp="1"/>
          </p:cNvSpPr>
          <p:nvPr>
            <p:ph type="sldNum" sz="quarter" idx="4294967295"/>
          </p:nvPr>
        </p:nvSpPr>
        <p:spPr>
          <a:xfrm>
            <a:off x="11549269" y="6468303"/>
            <a:ext cx="443948"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720"/>
              </a:spcAft>
            </a:pPr>
            <a:fld id="{8C2E478F-E849-4A8C-AF1F-CBCC78A7CBFA}" type="slidenum">
              <a:rPr lang="en-US" smtClean="0"/>
              <a:pPr/>
              <a:t>17</a:t>
            </a:fld>
            <a:endParaRPr lang="en-US"/>
          </a:p>
        </p:txBody>
      </p:sp>
      <p:graphicFrame>
        <p:nvGraphicFramePr>
          <p:cNvPr id="34" name="TextBox 24">
            <a:extLst>
              <a:ext uri="{FF2B5EF4-FFF2-40B4-BE49-F238E27FC236}">
                <a16:creationId xmlns:a16="http://schemas.microsoft.com/office/drawing/2014/main" id="{29A815BB-CE64-011E-C6FB-929205646438}"/>
              </a:ext>
            </a:extLst>
          </p:cNvPr>
          <p:cNvGraphicFramePr/>
          <p:nvPr>
            <p:extLst>
              <p:ext uri="{D42A27DB-BD31-4B8C-83A1-F6EECF244321}">
                <p14:modId xmlns:p14="http://schemas.microsoft.com/office/powerpoint/2010/main" val="3147961105"/>
              </p:ext>
            </p:extLst>
          </p:nvPr>
        </p:nvGraphicFramePr>
        <p:xfrm>
          <a:off x="269333" y="1855401"/>
          <a:ext cx="10764427" cy="50967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423974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A3BA1-EE4C-9025-8FE5-7530A0E2180D}"/>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02BF0CD3-D8B2-C696-1F07-93F7D568106A}"/>
              </a:ext>
            </a:extLst>
          </p:cNvPr>
          <p:cNvPicPr>
            <a:picLocks noChangeAspect="1"/>
          </p:cNvPicPr>
          <p:nvPr/>
        </p:nvPicPr>
        <p:blipFill>
          <a:blip r:embed="rId2"/>
          <a:srcRect l="12393" r="12393"/>
          <a:stretch/>
        </p:blipFill>
        <p:spPr>
          <a:xfrm>
            <a:off x="1" y="0"/>
            <a:ext cx="14628572" cy="822958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
        <p:nvSpPr>
          <p:cNvPr id="3" name="Slide Number Placeholder 2" hidden="1">
            <a:extLst>
              <a:ext uri="{FF2B5EF4-FFF2-40B4-BE49-F238E27FC236}">
                <a16:creationId xmlns:a16="http://schemas.microsoft.com/office/drawing/2014/main" id="{ACB0CD1F-A032-4C43-5C1D-788E6B952B7A}"/>
              </a:ext>
            </a:extLst>
          </p:cNvPr>
          <p:cNvSpPr>
            <a:spLocks noGrp="1"/>
          </p:cNvSpPr>
          <p:nvPr>
            <p:ph type="sldNum" sz="quarter" idx="4294967295"/>
          </p:nvPr>
        </p:nvSpPr>
        <p:spPr>
          <a:xfrm>
            <a:off x="11549269" y="6468303"/>
            <a:ext cx="443948"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720"/>
              </a:spcAft>
            </a:pPr>
            <a:fld id="{8C2E478F-E849-4A8C-AF1F-CBCC78A7CBFA}" type="slidenum">
              <a:rPr lang="en-US" smtClean="0"/>
              <a:pPr>
                <a:spcAft>
                  <a:spcPts val="720"/>
                </a:spcAft>
              </a:pPr>
              <a:t>18</a:t>
            </a:fld>
            <a:endParaRPr lang="en-US"/>
          </a:p>
        </p:txBody>
      </p:sp>
      <p:sp>
        <p:nvSpPr>
          <p:cNvPr id="6" name="TextBox 5">
            <a:extLst>
              <a:ext uri="{FF2B5EF4-FFF2-40B4-BE49-F238E27FC236}">
                <a16:creationId xmlns:a16="http://schemas.microsoft.com/office/drawing/2014/main" id="{71464B62-B85D-9182-6F38-BD008A512FB5}"/>
              </a:ext>
            </a:extLst>
          </p:cNvPr>
          <p:cNvSpPr txBox="1"/>
          <p:nvPr/>
        </p:nvSpPr>
        <p:spPr>
          <a:xfrm>
            <a:off x="2141621" y="2868299"/>
            <a:ext cx="10359189" cy="2492990"/>
          </a:xfrm>
          <a:prstGeom prst="rect">
            <a:avLst/>
          </a:prstGeom>
          <a:noFill/>
        </p:spPr>
        <p:txBody>
          <a:bodyPr wrap="square" rtlCol="0">
            <a:spAutoFit/>
          </a:bodyPr>
          <a:lstStyle/>
          <a:p>
            <a:endParaRPr lang="en-US" sz="6000" dirty="0">
              <a:solidFill>
                <a:schemeClr val="bg1"/>
              </a:solidFill>
            </a:endParaRPr>
          </a:p>
          <a:p>
            <a:pPr algn="ctr"/>
            <a:r>
              <a:rPr lang="en-US" sz="3200" dirty="0">
                <a:solidFill>
                  <a:schemeClr val="bg1"/>
                </a:solidFill>
              </a:rPr>
              <a:t>		                                              </a:t>
            </a:r>
            <a:r>
              <a:rPr lang="en-US" sz="3200" dirty="0"/>
              <a:t>KUMAR GAURAV</a:t>
            </a:r>
          </a:p>
          <a:p>
            <a:pPr algn="ctr"/>
            <a:endParaRPr lang="en-US" sz="3200" dirty="0">
              <a:solidFill>
                <a:schemeClr val="bg1"/>
              </a:solidFill>
            </a:endParaRPr>
          </a:p>
          <a:p>
            <a:pPr algn="ctr"/>
            <a:r>
              <a:rPr lang="en-US" sz="3200" dirty="0">
                <a:solidFill>
                  <a:schemeClr val="bg1"/>
                </a:solidFill>
              </a:rPr>
              <a:t>		                                                    </a:t>
            </a:r>
            <a:r>
              <a:rPr lang="en-US" sz="3200" dirty="0"/>
              <a:t>kgaurav@clarku.edu</a:t>
            </a:r>
          </a:p>
        </p:txBody>
      </p:sp>
      <p:pic>
        <p:nvPicPr>
          <p:cNvPr id="2" name="Picture 1">
            <a:extLst>
              <a:ext uri="{FF2B5EF4-FFF2-40B4-BE49-F238E27FC236}">
                <a16:creationId xmlns:a16="http://schemas.microsoft.com/office/drawing/2014/main" id="{6C324752-F3B8-E221-943B-E0498A2920D8}"/>
              </a:ext>
            </a:extLst>
          </p:cNvPr>
          <p:cNvPicPr>
            <a:picLocks noChangeAspect="1"/>
          </p:cNvPicPr>
          <p:nvPr/>
        </p:nvPicPr>
        <p:blipFill>
          <a:blip r:embed="rId3"/>
          <a:stretch>
            <a:fillRect/>
          </a:stretch>
        </p:blipFill>
        <p:spPr>
          <a:xfrm>
            <a:off x="8764092" y="1847726"/>
            <a:ext cx="3200400" cy="1749432"/>
          </a:xfrm>
          <a:prstGeom prst="rect">
            <a:avLst/>
          </a:prstGeom>
        </p:spPr>
      </p:pic>
      <p:sp>
        <p:nvSpPr>
          <p:cNvPr id="5" name="TextBox 4">
            <a:extLst>
              <a:ext uri="{FF2B5EF4-FFF2-40B4-BE49-F238E27FC236}">
                <a16:creationId xmlns:a16="http://schemas.microsoft.com/office/drawing/2014/main" id="{51371DE2-8973-DC84-939C-0FFCC04BA6D8}"/>
              </a:ext>
            </a:extLst>
          </p:cNvPr>
          <p:cNvSpPr txBox="1"/>
          <p:nvPr/>
        </p:nvSpPr>
        <p:spPr>
          <a:xfrm>
            <a:off x="2478506" y="329148"/>
            <a:ext cx="10202778" cy="830997"/>
          </a:xfrm>
          <a:prstGeom prst="rect">
            <a:avLst/>
          </a:prstGeom>
          <a:noFill/>
        </p:spPr>
        <p:txBody>
          <a:bodyPr wrap="square">
            <a:spAutoFit/>
          </a:bodyPr>
          <a:lstStyle/>
          <a:p>
            <a:pPr algn="ctr"/>
            <a:r>
              <a:rPr lang="en-US" sz="4800" b="1" dirty="0"/>
              <a:t>                                      THANK YOU </a:t>
            </a:r>
          </a:p>
        </p:txBody>
      </p:sp>
    </p:spTree>
    <p:extLst>
      <p:ext uri="{BB962C8B-B14F-4D97-AF65-F5344CB8AC3E}">
        <p14:creationId xmlns:p14="http://schemas.microsoft.com/office/powerpoint/2010/main" val="1152081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1320</TotalTime>
  <Words>545</Words>
  <Application>Microsoft Office PowerPoint</Application>
  <PresentationFormat>Custom</PresentationFormat>
  <Paragraphs>93</Paragraphs>
  <Slides>18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-apple-system</vt:lpstr>
      <vt:lpstr>Arial</vt:lpstr>
      <vt:lpstr>Calibri</vt:lpstr>
      <vt:lpstr>nimbus sans</vt:lpstr>
      <vt:lpstr>Söhne</vt:lpstr>
      <vt:lpstr>Wingdings</vt:lpstr>
      <vt:lpstr>Office Theme</vt:lpstr>
      <vt:lpstr>PowerPoint Presentation</vt:lpstr>
      <vt:lpstr>PowerPoint Presentation</vt:lpstr>
      <vt:lpstr>PowerPoint Presentation</vt:lpstr>
      <vt:lpstr>PowerPoint Presentation</vt:lpstr>
      <vt:lpstr>TOP 2 in Europe  </vt:lpstr>
      <vt:lpstr>PowerPoint Presentation</vt:lpstr>
      <vt:lpstr>BRAND COLLABORATION</vt:lpstr>
      <vt:lpstr>PowerPoint Presentation</vt:lpstr>
      <vt:lpstr>Target Audience</vt:lpstr>
      <vt:lpstr>PowerPoint Presentation</vt:lpstr>
      <vt:lpstr>PowerPoint Presentation</vt:lpstr>
      <vt:lpstr>Influencer Collaborations: Partner with parenting influencers for authentic endorsements </vt:lpstr>
      <vt:lpstr>PowerPoint Presentation</vt:lpstr>
      <vt:lpstr>PowerPoint Presentation</vt:lpstr>
      <vt:lpstr>PowerPoint Presentation</vt:lpstr>
      <vt:lpstr>PowerPoint Presentation</vt:lpstr>
      <vt:lpstr>KPI</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Kumar Gaurav</cp:lastModifiedBy>
  <cp:revision>3</cp:revision>
  <dcterms:created xsi:type="dcterms:W3CDTF">2024-03-29T03:51:08Z</dcterms:created>
  <dcterms:modified xsi:type="dcterms:W3CDTF">2024-04-04T17:27:38Z</dcterms:modified>
</cp:coreProperties>
</file>