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63" r:id="rId3"/>
    <p:sldId id="264" r:id="rId4"/>
    <p:sldId id="273" r:id="rId5"/>
    <p:sldId id="258" r:id="rId6"/>
    <p:sldId id="259" r:id="rId7"/>
    <p:sldId id="271" r:id="rId8"/>
    <p:sldId id="272" r:id="rId9"/>
    <p:sldId id="296" r:id="rId10"/>
    <p:sldId id="301" r:id="rId11"/>
    <p:sldId id="302" r:id="rId12"/>
    <p:sldId id="303" r:id="rId13"/>
    <p:sldId id="304" r:id="rId14"/>
    <p:sldId id="305" r:id="rId15"/>
    <p:sldId id="306" r:id="rId16"/>
    <p:sldId id="307" r:id="rId17"/>
    <p:sldId id="308" r:id="rId18"/>
    <p:sldId id="260" r:id="rId19"/>
    <p:sldId id="311" r:id="rId20"/>
    <p:sldId id="257" r:id="rId21"/>
    <p:sldId id="261" r:id="rId22"/>
    <p:sldId id="313" r:id="rId23"/>
    <p:sldId id="312" r:id="rId24"/>
    <p:sldId id="309" r:id="rId25"/>
    <p:sldId id="310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3736"/>
    <a:srgbClr val="C00000"/>
    <a:srgbClr val="0068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24479E-48B8-7D46-B06F-531CB0E368D7}" v="313" dt="2022-04-16T14:07:37.2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75"/>
    <p:restoredTop sz="78256"/>
  </p:normalViewPr>
  <p:slideViewPr>
    <p:cSldViewPr snapToGrid="0">
      <p:cViewPr varScale="1">
        <p:scale>
          <a:sx n="113" d="100"/>
          <a:sy n="113" d="100"/>
        </p:scale>
        <p:origin x="13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gerson, Jack" userId="037b8342-66c2-4878-b1b5-03d5851af37f" providerId="ADAL" clId="{F624479E-48B8-7D46-B06F-531CB0E368D7}"/>
    <pc:docChg chg="undo redo custSel addSld delSld modSld sldOrd modMainMaster">
      <pc:chgData name="Rogerson, Jack" userId="037b8342-66c2-4878-b1b5-03d5851af37f" providerId="ADAL" clId="{F624479E-48B8-7D46-B06F-531CB0E368D7}" dt="2022-04-16T14:08:15.127" v="5002" actId="1038"/>
      <pc:docMkLst>
        <pc:docMk/>
      </pc:docMkLst>
      <pc:sldChg chg="addSp modSp mod">
        <pc:chgData name="Rogerson, Jack" userId="037b8342-66c2-4878-b1b5-03d5851af37f" providerId="ADAL" clId="{F624479E-48B8-7D46-B06F-531CB0E368D7}" dt="2022-04-16T14:08:15.127" v="5002" actId="1038"/>
        <pc:sldMkLst>
          <pc:docMk/>
          <pc:sldMk cId="1888674344" sldId="256"/>
        </pc:sldMkLst>
        <pc:spChg chg="mod">
          <ac:chgData name="Rogerson, Jack" userId="037b8342-66c2-4878-b1b5-03d5851af37f" providerId="ADAL" clId="{F624479E-48B8-7D46-B06F-531CB0E368D7}" dt="2022-04-10T02:53:20.808" v="555" actId="20577"/>
          <ac:spMkLst>
            <pc:docMk/>
            <pc:sldMk cId="1888674344" sldId="256"/>
            <ac:spMk id="3" creationId="{CB387034-68D2-8043-B076-33733AE66803}"/>
          </ac:spMkLst>
        </pc:spChg>
        <pc:spChg chg="mod">
          <ac:chgData name="Rogerson, Jack" userId="037b8342-66c2-4878-b1b5-03d5851af37f" providerId="ADAL" clId="{F624479E-48B8-7D46-B06F-531CB0E368D7}" dt="2022-04-10T02:53:59.594" v="560" actId="1076"/>
          <ac:spMkLst>
            <pc:docMk/>
            <pc:sldMk cId="1888674344" sldId="256"/>
            <ac:spMk id="9" creationId="{58AD6C62-64D0-E745-B9BB-3FD54AF93634}"/>
          </ac:spMkLst>
        </pc:spChg>
        <pc:spChg chg="add mod">
          <ac:chgData name="Rogerson, Jack" userId="037b8342-66c2-4878-b1b5-03d5851af37f" providerId="ADAL" clId="{F624479E-48B8-7D46-B06F-531CB0E368D7}" dt="2022-04-16T14:08:15.127" v="5002" actId="1038"/>
          <ac:spMkLst>
            <pc:docMk/>
            <pc:sldMk cId="1888674344" sldId="256"/>
            <ac:spMk id="13" creationId="{FEE7F1B1-81B6-6647-AE69-1813811CF0EF}"/>
          </ac:spMkLst>
        </pc:spChg>
        <pc:picChg chg="add mod modCrop">
          <ac:chgData name="Rogerson, Jack" userId="037b8342-66c2-4878-b1b5-03d5851af37f" providerId="ADAL" clId="{F624479E-48B8-7D46-B06F-531CB0E368D7}" dt="2022-04-10T02:39:44.568" v="36" actId="1076"/>
          <ac:picMkLst>
            <pc:docMk/>
            <pc:sldMk cId="1888674344" sldId="256"/>
            <ac:picMk id="6" creationId="{85558349-56FD-0E49-B4FC-66C01F5C9D4F}"/>
          </ac:picMkLst>
        </pc:picChg>
        <pc:picChg chg="mod">
          <ac:chgData name="Rogerson, Jack" userId="037b8342-66c2-4878-b1b5-03d5851af37f" providerId="ADAL" clId="{F624479E-48B8-7D46-B06F-531CB0E368D7}" dt="2022-04-10T02:54:15.258" v="562" actId="1076"/>
          <ac:picMkLst>
            <pc:docMk/>
            <pc:sldMk cId="1888674344" sldId="256"/>
            <ac:picMk id="8" creationId="{63DB1B8E-CC4B-9D46-A180-F85A0A56EF97}"/>
          </ac:picMkLst>
        </pc:picChg>
        <pc:picChg chg="add mod modCrop">
          <ac:chgData name="Rogerson, Jack" userId="037b8342-66c2-4878-b1b5-03d5851af37f" providerId="ADAL" clId="{F624479E-48B8-7D46-B06F-531CB0E368D7}" dt="2022-04-10T02:40:28.353" v="47" actId="1076"/>
          <ac:picMkLst>
            <pc:docMk/>
            <pc:sldMk cId="1888674344" sldId="256"/>
            <ac:picMk id="10" creationId="{E9D4EFF6-528F-EA48-B91F-B847F0F48EB1}"/>
          </ac:picMkLst>
        </pc:picChg>
        <pc:picChg chg="add mod modCrop">
          <ac:chgData name="Rogerson, Jack" userId="037b8342-66c2-4878-b1b5-03d5851af37f" providerId="ADAL" clId="{F624479E-48B8-7D46-B06F-531CB0E368D7}" dt="2022-04-10T02:40:24.749" v="46" actId="1076"/>
          <ac:picMkLst>
            <pc:docMk/>
            <pc:sldMk cId="1888674344" sldId="256"/>
            <ac:picMk id="11" creationId="{3AD49147-879C-594E-81F9-6580ADCFFFC1}"/>
          </ac:picMkLst>
        </pc:picChg>
        <pc:picChg chg="add mod modCrop">
          <ac:chgData name="Rogerson, Jack" userId="037b8342-66c2-4878-b1b5-03d5851af37f" providerId="ADAL" clId="{F624479E-48B8-7D46-B06F-531CB0E368D7}" dt="2022-04-10T02:41:52.391" v="63" actId="1076"/>
          <ac:picMkLst>
            <pc:docMk/>
            <pc:sldMk cId="1888674344" sldId="256"/>
            <ac:picMk id="12" creationId="{93736827-9E38-6944-8C64-BF01181607BA}"/>
          </ac:picMkLst>
        </pc:picChg>
        <pc:picChg chg="add mod">
          <ac:chgData name="Rogerson, Jack" userId="037b8342-66c2-4878-b1b5-03d5851af37f" providerId="ADAL" clId="{F624479E-48B8-7D46-B06F-531CB0E368D7}" dt="2022-04-16T14:05:16.869" v="4938" actId="1036"/>
          <ac:picMkLst>
            <pc:docMk/>
            <pc:sldMk cId="1888674344" sldId="256"/>
            <ac:picMk id="1026" creationId="{281F17EC-BADD-AD4D-8586-DAE3B1BC7001}"/>
          </ac:picMkLst>
        </pc:picChg>
      </pc:sldChg>
      <pc:sldChg chg="modSp mod ord">
        <pc:chgData name="Rogerson, Jack" userId="037b8342-66c2-4878-b1b5-03d5851af37f" providerId="ADAL" clId="{F624479E-48B8-7D46-B06F-531CB0E368D7}" dt="2022-04-10T03:08:04.135" v="582" actId="20578"/>
        <pc:sldMkLst>
          <pc:docMk/>
          <pc:sldMk cId="4106734744" sldId="257"/>
        </pc:sldMkLst>
        <pc:spChg chg="mod">
          <ac:chgData name="Rogerson, Jack" userId="037b8342-66c2-4878-b1b5-03d5851af37f" providerId="ADAL" clId="{F624479E-48B8-7D46-B06F-531CB0E368D7}" dt="2022-04-10T02:59:39.196" v="579" actId="20577"/>
          <ac:spMkLst>
            <pc:docMk/>
            <pc:sldMk cId="4106734744" sldId="257"/>
            <ac:spMk id="2" creationId="{97F2AE3D-5BB8-CF4F-AAB8-FBDD532F2151}"/>
          </ac:spMkLst>
        </pc:spChg>
      </pc:sldChg>
      <pc:sldChg chg="modSp mod ord modNotesTx">
        <pc:chgData name="Rogerson, Jack" userId="037b8342-66c2-4878-b1b5-03d5851af37f" providerId="ADAL" clId="{F624479E-48B8-7D46-B06F-531CB0E368D7}" dt="2022-04-10T13:54:04.317" v="4888" actId="20578"/>
        <pc:sldMkLst>
          <pc:docMk/>
          <pc:sldMk cId="2118639771" sldId="258"/>
        </pc:sldMkLst>
        <pc:picChg chg="mod">
          <ac:chgData name="Rogerson, Jack" userId="037b8342-66c2-4878-b1b5-03d5851af37f" providerId="ADAL" clId="{F624479E-48B8-7D46-B06F-531CB0E368D7}" dt="2022-04-10T02:57:41.779" v="567" actId="1076"/>
          <ac:picMkLst>
            <pc:docMk/>
            <pc:sldMk cId="2118639771" sldId="258"/>
            <ac:picMk id="7" creationId="{CC1AC0A9-1010-8F4C-8A77-6FB491BB9080}"/>
          </ac:picMkLst>
        </pc:picChg>
      </pc:sldChg>
      <pc:sldChg chg="addSp delSp modSp mod ord modNotesTx">
        <pc:chgData name="Rogerson, Jack" userId="037b8342-66c2-4878-b1b5-03d5851af37f" providerId="ADAL" clId="{F624479E-48B8-7D46-B06F-531CB0E368D7}" dt="2022-04-10T13:54:27.218" v="4889" actId="20578"/>
        <pc:sldMkLst>
          <pc:docMk/>
          <pc:sldMk cId="2211379593" sldId="259"/>
        </pc:sldMkLst>
        <pc:picChg chg="add mod">
          <ac:chgData name="Rogerson, Jack" userId="037b8342-66c2-4878-b1b5-03d5851af37f" providerId="ADAL" clId="{F624479E-48B8-7D46-B06F-531CB0E368D7}" dt="2022-04-10T13:53:22.165" v="4881" actId="1076"/>
          <ac:picMkLst>
            <pc:docMk/>
            <pc:sldMk cId="2211379593" sldId="259"/>
            <ac:picMk id="8" creationId="{D0068068-E4C3-6148-9B15-164D9EB1FE2C}"/>
          </ac:picMkLst>
        </pc:picChg>
        <pc:picChg chg="del mod">
          <ac:chgData name="Rogerson, Jack" userId="037b8342-66c2-4878-b1b5-03d5851af37f" providerId="ADAL" clId="{F624479E-48B8-7D46-B06F-531CB0E368D7}" dt="2022-04-10T13:53:23.106" v="4882" actId="478"/>
          <ac:picMkLst>
            <pc:docMk/>
            <pc:sldMk cId="2211379593" sldId="259"/>
            <ac:picMk id="9" creationId="{2A31E2EB-E8CC-E249-A5F6-023084230840}"/>
          </ac:picMkLst>
        </pc:picChg>
      </pc:sldChg>
      <pc:sldChg chg="modSp mod ord modNotesTx">
        <pc:chgData name="Rogerson, Jack" userId="037b8342-66c2-4878-b1b5-03d5851af37f" providerId="ADAL" clId="{F624479E-48B8-7D46-B06F-531CB0E368D7}" dt="2022-04-10T13:52:29.592" v="4875" actId="113"/>
        <pc:sldMkLst>
          <pc:docMk/>
          <pc:sldMk cId="668274172" sldId="260"/>
        </pc:sldMkLst>
        <pc:spChg chg="mod">
          <ac:chgData name="Rogerson, Jack" userId="037b8342-66c2-4878-b1b5-03d5851af37f" providerId="ADAL" clId="{F624479E-48B8-7D46-B06F-531CB0E368D7}" dt="2022-04-10T13:52:06.669" v="4852" actId="27636"/>
          <ac:spMkLst>
            <pc:docMk/>
            <pc:sldMk cId="668274172" sldId="260"/>
            <ac:spMk id="3" creationId="{63FE1AAE-B4FF-DF4A-9FA8-677FC9FABE6C}"/>
          </ac:spMkLst>
        </pc:spChg>
      </pc:sldChg>
      <pc:sldChg chg="modSp mod">
        <pc:chgData name="Rogerson, Jack" userId="037b8342-66c2-4878-b1b5-03d5851af37f" providerId="ADAL" clId="{F624479E-48B8-7D46-B06F-531CB0E368D7}" dt="2022-04-10T13:55:41.858" v="4916" actId="1076"/>
        <pc:sldMkLst>
          <pc:docMk/>
          <pc:sldMk cId="2128866605" sldId="261"/>
        </pc:sldMkLst>
        <pc:spChg chg="mod">
          <ac:chgData name="Rogerson, Jack" userId="037b8342-66c2-4878-b1b5-03d5851af37f" providerId="ADAL" clId="{F624479E-48B8-7D46-B06F-531CB0E368D7}" dt="2022-04-10T13:55:08.505" v="4903" actId="1076"/>
          <ac:spMkLst>
            <pc:docMk/>
            <pc:sldMk cId="2128866605" sldId="261"/>
            <ac:spMk id="2" creationId="{C2132D54-B8C1-904D-A55E-4E543D13D380}"/>
          </ac:spMkLst>
        </pc:spChg>
        <pc:spChg chg="mod">
          <ac:chgData name="Rogerson, Jack" userId="037b8342-66c2-4878-b1b5-03d5851af37f" providerId="ADAL" clId="{F624479E-48B8-7D46-B06F-531CB0E368D7}" dt="2022-04-10T13:55:41.858" v="4916" actId="1076"/>
          <ac:spMkLst>
            <pc:docMk/>
            <pc:sldMk cId="2128866605" sldId="261"/>
            <ac:spMk id="3" creationId="{555B60BA-347A-E846-B246-883E05BA7EA0}"/>
          </ac:spMkLst>
        </pc:spChg>
        <pc:spChg chg="mod">
          <ac:chgData name="Rogerson, Jack" userId="037b8342-66c2-4878-b1b5-03d5851af37f" providerId="ADAL" clId="{F624479E-48B8-7D46-B06F-531CB0E368D7}" dt="2022-04-10T13:55:40.101" v="4915" actId="1076"/>
          <ac:spMkLst>
            <pc:docMk/>
            <pc:sldMk cId="2128866605" sldId="261"/>
            <ac:spMk id="4" creationId="{E2DBEDFF-BE6C-EB48-9AA4-167D9AF905FA}"/>
          </ac:spMkLst>
        </pc:spChg>
        <pc:picChg chg="mod">
          <ac:chgData name="Rogerson, Jack" userId="037b8342-66c2-4878-b1b5-03d5851af37f" providerId="ADAL" clId="{F624479E-48B8-7D46-B06F-531CB0E368D7}" dt="2022-04-10T13:55:13.070" v="4906" actId="1076"/>
          <ac:picMkLst>
            <pc:docMk/>
            <pc:sldMk cId="2128866605" sldId="261"/>
            <ac:picMk id="6" creationId="{874A81AF-4325-3B48-A143-99B6060D8FC1}"/>
          </ac:picMkLst>
        </pc:picChg>
      </pc:sldChg>
      <pc:sldChg chg="del">
        <pc:chgData name="Rogerson, Jack" userId="037b8342-66c2-4878-b1b5-03d5851af37f" providerId="ADAL" clId="{F624479E-48B8-7D46-B06F-531CB0E368D7}" dt="2022-04-10T03:54:47.687" v="979" actId="2696"/>
        <pc:sldMkLst>
          <pc:docMk/>
          <pc:sldMk cId="1823502677" sldId="262"/>
        </pc:sldMkLst>
      </pc:sldChg>
      <pc:sldChg chg="modSp mod">
        <pc:chgData name="Rogerson, Jack" userId="037b8342-66c2-4878-b1b5-03d5851af37f" providerId="ADAL" clId="{F624479E-48B8-7D46-B06F-531CB0E368D7}" dt="2022-04-10T02:57:09.792" v="566" actId="1076"/>
        <pc:sldMkLst>
          <pc:docMk/>
          <pc:sldMk cId="925897644" sldId="263"/>
        </pc:sldMkLst>
        <pc:spChg chg="mod">
          <ac:chgData name="Rogerson, Jack" userId="037b8342-66c2-4878-b1b5-03d5851af37f" providerId="ADAL" clId="{F624479E-48B8-7D46-B06F-531CB0E368D7}" dt="2022-04-10T02:56:49.838" v="564" actId="14100"/>
          <ac:spMkLst>
            <pc:docMk/>
            <pc:sldMk cId="925897644" sldId="263"/>
            <ac:spMk id="2" creationId="{98CD7798-A1CF-E143-94C2-06B2C7310873}"/>
          </ac:spMkLst>
        </pc:spChg>
        <pc:picChg chg="mod">
          <ac:chgData name="Rogerson, Jack" userId="037b8342-66c2-4878-b1b5-03d5851af37f" providerId="ADAL" clId="{F624479E-48B8-7D46-B06F-531CB0E368D7}" dt="2022-04-10T02:57:02.469" v="565" actId="1076"/>
          <ac:picMkLst>
            <pc:docMk/>
            <pc:sldMk cId="925897644" sldId="263"/>
            <ac:picMk id="9" creationId="{4BD325A4-F3C3-694D-9157-5456E4F92343}"/>
          </ac:picMkLst>
        </pc:picChg>
        <pc:picChg chg="mod">
          <ac:chgData name="Rogerson, Jack" userId="037b8342-66c2-4878-b1b5-03d5851af37f" providerId="ADAL" clId="{F624479E-48B8-7D46-B06F-531CB0E368D7}" dt="2022-04-10T02:57:09.792" v="566" actId="1076"/>
          <ac:picMkLst>
            <pc:docMk/>
            <pc:sldMk cId="925897644" sldId="263"/>
            <ac:picMk id="15" creationId="{2DC5C6EF-2AFE-304A-AB23-39D0F3E98A04}"/>
          </ac:picMkLst>
        </pc:picChg>
      </pc:sldChg>
      <pc:sldChg chg="del">
        <pc:chgData name="Rogerson, Jack" userId="037b8342-66c2-4878-b1b5-03d5851af37f" providerId="ADAL" clId="{F624479E-48B8-7D46-B06F-531CB0E368D7}" dt="2022-04-10T03:54:37.619" v="978" actId="2696"/>
        <pc:sldMkLst>
          <pc:docMk/>
          <pc:sldMk cId="1367954956" sldId="265"/>
        </pc:sldMkLst>
      </pc:sldChg>
      <pc:sldChg chg="del">
        <pc:chgData name="Rogerson, Jack" userId="037b8342-66c2-4878-b1b5-03d5851af37f" providerId="ADAL" clId="{F624479E-48B8-7D46-B06F-531CB0E368D7}" dt="2022-04-10T03:54:37.619" v="978" actId="2696"/>
        <pc:sldMkLst>
          <pc:docMk/>
          <pc:sldMk cId="1431445909" sldId="266"/>
        </pc:sldMkLst>
      </pc:sldChg>
      <pc:sldChg chg="del">
        <pc:chgData name="Rogerson, Jack" userId="037b8342-66c2-4878-b1b5-03d5851af37f" providerId="ADAL" clId="{F624479E-48B8-7D46-B06F-531CB0E368D7}" dt="2022-04-10T03:54:37.619" v="978" actId="2696"/>
        <pc:sldMkLst>
          <pc:docMk/>
          <pc:sldMk cId="2008488610" sldId="267"/>
        </pc:sldMkLst>
      </pc:sldChg>
      <pc:sldChg chg="del">
        <pc:chgData name="Rogerson, Jack" userId="037b8342-66c2-4878-b1b5-03d5851af37f" providerId="ADAL" clId="{F624479E-48B8-7D46-B06F-531CB0E368D7}" dt="2022-04-10T03:54:37.619" v="978" actId="2696"/>
        <pc:sldMkLst>
          <pc:docMk/>
          <pc:sldMk cId="865688429" sldId="268"/>
        </pc:sldMkLst>
      </pc:sldChg>
      <pc:sldChg chg="del">
        <pc:chgData name="Rogerson, Jack" userId="037b8342-66c2-4878-b1b5-03d5851af37f" providerId="ADAL" clId="{F624479E-48B8-7D46-B06F-531CB0E368D7}" dt="2022-04-10T03:54:37.619" v="978" actId="2696"/>
        <pc:sldMkLst>
          <pc:docMk/>
          <pc:sldMk cId="201568265" sldId="269"/>
        </pc:sldMkLst>
      </pc:sldChg>
      <pc:sldChg chg="del">
        <pc:chgData name="Rogerson, Jack" userId="037b8342-66c2-4878-b1b5-03d5851af37f" providerId="ADAL" clId="{F624479E-48B8-7D46-B06F-531CB0E368D7}" dt="2022-04-10T03:54:37.619" v="978" actId="2696"/>
        <pc:sldMkLst>
          <pc:docMk/>
          <pc:sldMk cId="4143265295" sldId="270"/>
        </pc:sldMkLst>
      </pc:sldChg>
      <pc:sldChg chg="addSp delSp modSp mod ord setBg modNotesTx">
        <pc:chgData name="Rogerson, Jack" userId="037b8342-66c2-4878-b1b5-03d5851af37f" providerId="ADAL" clId="{F624479E-48B8-7D46-B06F-531CB0E368D7}" dt="2022-04-10T13:54:27.218" v="4889" actId="20578"/>
        <pc:sldMkLst>
          <pc:docMk/>
          <pc:sldMk cId="3208218821" sldId="271"/>
        </pc:sldMkLst>
        <pc:spChg chg="mod ord">
          <ac:chgData name="Rogerson, Jack" userId="037b8342-66c2-4878-b1b5-03d5851af37f" providerId="ADAL" clId="{F624479E-48B8-7D46-B06F-531CB0E368D7}" dt="2022-04-10T11:08:32.771" v="1784" actId="403"/>
          <ac:spMkLst>
            <pc:docMk/>
            <pc:sldMk cId="3208218821" sldId="271"/>
            <ac:spMk id="2" creationId="{256F2354-1453-D34B-95E4-17BE392D37C0}"/>
          </ac:spMkLst>
        </pc:spChg>
        <pc:spChg chg="add del">
          <ac:chgData name="Rogerson, Jack" userId="037b8342-66c2-4878-b1b5-03d5851af37f" providerId="ADAL" clId="{F624479E-48B8-7D46-B06F-531CB0E368D7}" dt="2022-04-10T04:09:43.344" v="1175" actId="26606"/>
          <ac:spMkLst>
            <pc:docMk/>
            <pc:sldMk cId="3208218821" sldId="271"/>
            <ac:spMk id="16" creationId="{D4771268-CB57-404A-9271-370EB28F6090}"/>
          </ac:spMkLst>
        </pc:spChg>
        <pc:spChg chg="add">
          <ac:chgData name="Rogerson, Jack" userId="037b8342-66c2-4878-b1b5-03d5851af37f" providerId="ADAL" clId="{F624479E-48B8-7D46-B06F-531CB0E368D7}" dt="2022-04-10T04:09:43.351" v="1176" actId="26606"/>
          <ac:spMkLst>
            <pc:docMk/>
            <pc:sldMk cId="3208218821" sldId="271"/>
            <ac:spMk id="19" creationId="{928F64C6-FE22-4FC1-A763-DFCC514811BD}"/>
          </ac:spMkLst>
        </pc:spChg>
        <pc:picChg chg="add mod ord">
          <ac:chgData name="Rogerson, Jack" userId="037b8342-66c2-4878-b1b5-03d5851af37f" providerId="ADAL" clId="{F624479E-48B8-7D46-B06F-531CB0E368D7}" dt="2022-04-10T04:09:43.351" v="1176" actId="26606"/>
          <ac:picMkLst>
            <pc:docMk/>
            <pc:sldMk cId="3208218821" sldId="271"/>
            <ac:picMk id="4" creationId="{5174AB1E-D1B7-4847-91AA-B6C9EDA2E98A}"/>
          </ac:picMkLst>
        </pc:picChg>
        <pc:picChg chg="mod ord">
          <ac:chgData name="Rogerson, Jack" userId="037b8342-66c2-4878-b1b5-03d5851af37f" providerId="ADAL" clId="{F624479E-48B8-7D46-B06F-531CB0E368D7}" dt="2022-04-10T04:09:43.351" v="1176" actId="26606"/>
          <ac:picMkLst>
            <pc:docMk/>
            <pc:sldMk cId="3208218821" sldId="271"/>
            <ac:picMk id="5" creationId="{75A9B40F-3717-9346-99D8-054588C95446}"/>
          </ac:picMkLst>
        </pc:picChg>
        <pc:picChg chg="del mod ord">
          <ac:chgData name="Rogerson, Jack" userId="037b8342-66c2-4878-b1b5-03d5851af37f" providerId="ADAL" clId="{F624479E-48B8-7D46-B06F-531CB0E368D7}" dt="2022-04-10T13:53:24.895" v="4883" actId="478"/>
          <ac:picMkLst>
            <pc:docMk/>
            <pc:sldMk cId="3208218821" sldId="271"/>
            <ac:picMk id="7" creationId="{9C901F0F-2C0D-3A45-8161-96F78B98620C}"/>
          </ac:picMkLst>
        </pc:picChg>
        <pc:picChg chg="add mod">
          <ac:chgData name="Rogerson, Jack" userId="037b8342-66c2-4878-b1b5-03d5851af37f" providerId="ADAL" clId="{F624479E-48B8-7D46-B06F-531CB0E368D7}" dt="2022-04-10T04:09:43.351" v="1176" actId="26606"/>
          <ac:picMkLst>
            <pc:docMk/>
            <pc:sldMk cId="3208218821" sldId="271"/>
            <ac:picMk id="8" creationId="{30B73993-E9A7-5540-B40D-A5F32812157D}"/>
          </ac:picMkLst>
        </pc:picChg>
        <pc:picChg chg="mod ord">
          <ac:chgData name="Rogerson, Jack" userId="037b8342-66c2-4878-b1b5-03d5851af37f" providerId="ADAL" clId="{F624479E-48B8-7D46-B06F-531CB0E368D7}" dt="2022-04-10T04:09:43.351" v="1176" actId="26606"/>
          <ac:picMkLst>
            <pc:docMk/>
            <pc:sldMk cId="3208218821" sldId="271"/>
            <ac:picMk id="9" creationId="{5F317B5A-AB7C-4847-8EE5-512CDF322A10}"/>
          </ac:picMkLst>
        </pc:picChg>
        <pc:picChg chg="add mod">
          <ac:chgData name="Rogerson, Jack" userId="037b8342-66c2-4878-b1b5-03d5851af37f" providerId="ADAL" clId="{F624479E-48B8-7D46-B06F-531CB0E368D7}" dt="2022-04-10T04:09:43.351" v="1176" actId="26606"/>
          <ac:picMkLst>
            <pc:docMk/>
            <pc:sldMk cId="3208218821" sldId="271"/>
            <ac:picMk id="11" creationId="{7C8280C5-ED2D-3E4A-8ED2-9F9FB6804EF1}"/>
          </ac:picMkLst>
        </pc:picChg>
        <pc:picChg chg="add mod">
          <ac:chgData name="Rogerson, Jack" userId="037b8342-66c2-4878-b1b5-03d5851af37f" providerId="ADAL" clId="{F624479E-48B8-7D46-B06F-531CB0E368D7}" dt="2022-04-10T13:53:32.738" v="4887" actId="14100"/>
          <ac:picMkLst>
            <pc:docMk/>
            <pc:sldMk cId="3208218821" sldId="271"/>
            <ac:picMk id="15" creationId="{1B12517D-5AF8-4548-9E82-616E3FE5A749}"/>
          </ac:picMkLst>
        </pc:picChg>
        <pc:cxnChg chg="add">
          <ac:chgData name="Rogerson, Jack" userId="037b8342-66c2-4878-b1b5-03d5851af37f" providerId="ADAL" clId="{F624479E-48B8-7D46-B06F-531CB0E368D7}" dt="2022-04-10T04:09:43.351" v="1176" actId="26606"/>
          <ac:cxnSpMkLst>
            <pc:docMk/>
            <pc:sldMk cId="3208218821" sldId="271"/>
            <ac:cxnSpMk id="18" creationId="{5C34627B-48E6-4F4D-B843-97717A86B490}"/>
          </ac:cxnSpMkLst>
        </pc:cxnChg>
      </pc:sldChg>
      <pc:sldChg chg="addSp delSp modSp add mod">
        <pc:chgData name="Rogerson, Jack" userId="037b8342-66c2-4878-b1b5-03d5851af37f" providerId="ADAL" clId="{F624479E-48B8-7D46-B06F-531CB0E368D7}" dt="2022-04-10T12:03:56.322" v="2170" actId="255"/>
        <pc:sldMkLst>
          <pc:docMk/>
          <pc:sldMk cId="2948773386" sldId="272"/>
        </pc:sldMkLst>
        <pc:spChg chg="del">
          <ac:chgData name="Rogerson, Jack" userId="037b8342-66c2-4878-b1b5-03d5851af37f" providerId="ADAL" clId="{F624479E-48B8-7D46-B06F-531CB0E368D7}" dt="2022-04-10T03:12:28.695" v="589" actId="478"/>
          <ac:spMkLst>
            <pc:docMk/>
            <pc:sldMk cId="2948773386" sldId="272"/>
            <ac:spMk id="2" creationId="{DE864903-BBA3-B545-9D92-2F8EDBDC3B35}"/>
          </ac:spMkLst>
        </pc:spChg>
        <pc:spChg chg="del">
          <ac:chgData name="Rogerson, Jack" userId="037b8342-66c2-4878-b1b5-03d5851af37f" providerId="ADAL" clId="{F624479E-48B8-7D46-B06F-531CB0E368D7}" dt="2022-04-10T03:12:26.133" v="587" actId="478"/>
          <ac:spMkLst>
            <pc:docMk/>
            <pc:sldMk cId="2948773386" sldId="272"/>
            <ac:spMk id="3" creationId="{C979ECA5-585B-8A4B-AD74-3506D911FA95}"/>
          </ac:spMkLst>
        </pc:spChg>
        <pc:spChg chg="add del mod">
          <ac:chgData name="Rogerson, Jack" userId="037b8342-66c2-4878-b1b5-03d5851af37f" providerId="ADAL" clId="{F624479E-48B8-7D46-B06F-531CB0E368D7}" dt="2022-04-10T03:12:27.016" v="588" actId="478"/>
          <ac:spMkLst>
            <pc:docMk/>
            <pc:sldMk cId="2948773386" sldId="272"/>
            <ac:spMk id="6" creationId="{4603F458-FF5D-AA42-9FE1-B44A80075260}"/>
          </ac:spMkLst>
        </pc:spChg>
        <pc:spChg chg="add del mod">
          <ac:chgData name="Rogerson, Jack" userId="037b8342-66c2-4878-b1b5-03d5851af37f" providerId="ADAL" clId="{F624479E-48B8-7D46-B06F-531CB0E368D7}" dt="2022-04-10T03:12:30.472" v="590" actId="478"/>
          <ac:spMkLst>
            <pc:docMk/>
            <pc:sldMk cId="2948773386" sldId="272"/>
            <ac:spMk id="8" creationId="{4FC9C0F1-8F81-BA46-9D9B-DA101B79F808}"/>
          </ac:spMkLst>
        </pc:spChg>
        <pc:spChg chg="add mod">
          <ac:chgData name="Rogerson, Jack" userId="037b8342-66c2-4878-b1b5-03d5851af37f" providerId="ADAL" clId="{F624479E-48B8-7D46-B06F-531CB0E368D7}" dt="2022-04-10T12:03:56.322" v="2170" actId="255"/>
          <ac:spMkLst>
            <pc:docMk/>
            <pc:sldMk cId="2948773386" sldId="272"/>
            <ac:spMk id="11" creationId="{16C493A4-EE9E-DC49-BCD5-702C22571CC4}"/>
          </ac:spMkLst>
        </pc:spChg>
        <pc:picChg chg="del">
          <ac:chgData name="Rogerson, Jack" userId="037b8342-66c2-4878-b1b5-03d5851af37f" providerId="ADAL" clId="{F624479E-48B8-7D46-B06F-531CB0E368D7}" dt="2022-04-10T03:12:31.085" v="591" actId="478"/>
          <ac:picMkLst>
            <pc:docMk/>
            <pc:sldMk cId="2948773386" sldId="272"/>
            <ac:picMk id="4" creationId="{AE1386E9-6D0A-C14C-9705-CE9152DE9963}"/>
          </ac:picMkLst>
        </pc:picChg>
        <pc:picChg chg="add mod">
          <ac:chgData name="Rogerson, Jack" userId="037b8342-66c2-4878-b1b5-03d5851af37f" providerId="ADAL" clId="{F624479E-48B8-7D46-B06F-531CB0E368D7}" dt="2022-04-10T03:23:12.195" v="683" actId="1076"/>
          <ac:picMkLst>
            <pc:docMk/>
            <pc:sldMk cId="2948773386" sldId="272"/>
            <ac:picMk id="9" creationId="{17653B8F-CD18-334E-8B18-48FF5ADA36C1}"/>
          </ac:picMkLst>
        </pc:picChg>
        <pc:picChg chg="add mod">
          <ac:chgData name="Rogerson, Jack" userId="037b8342-66c2-4878-b1b5-03d5851af37f" providerId="ADAL" clId="{F624479E-48B8-7D46-B06F-531CB0E368D7}" dt="2022-04-10T12:03:01.250" v="2159" actId="1076"/>
          <ac:picMkLst>
            <pc:docMk/>
            <pc:sldMk cId="2948773386" sldId="272"/>
            <ac:picMk id="10" creationId="{E32A3C11-9DC9-7146-8000-C49DC7D0D983}"/>
          </ac:picMkLst>
        </pc:picChg>
      </pc:sldChg>
      <pc:sldChg chg="addSp delSp modSp add mod ord setBg">
        <pc:chgData name="Rogerson, Jack" userId="037b8342-66c2-4878-b1b5-03d5851af37f" providerId="ADAL" clId="{F624479E-48B8-7D46-B06F-531CB0E368D7}" dt="2022-04-10T03:32:14.877" v="833" actId="1076"/>
        <pc:sldMkLst>
          <pc:docMk/>
          <pc:sldMk cId="2847562137" sldId="273"/>
        </pc:sldMkLst>
        <pc:spChg chg="add del mod">
          <ac:chgData name="Rogerson, Jack" userId="037b8342-66c2-4878-b1b5-03d5851af37f" providerId="ADAL" clId="{F624479E-48B8-7D46-B06F-531CB0E368D7}" dt="2022-04-10T03:28:14.543" v="714" actId="478"/>
          <ac:spMkLst>
            <pc:docMk/>
            <pc:sldMk cId="2847562137" sldId="273"/>
            <ac:spMk id="4" creationId="{B1F5ED57-6950-BA47-AAD8-DA060424BFC0}"/>
          </ac:spMkLst>
        </pc:spChg>
        <pc:spChg chg="add del">
          <ac:chgData name="Rogerson, Jack" userId="037b8342-66c2-4878-b1b5-03d5851af37f" providerId="ADAL" clId="{F624479E-48B8-7D46-B06F-531CB0E368D7}" dt="2022-04-10T03:18:43.476" v="615" actId="26606"/>
          <ac:spMkLst>
            <pc:docMk/>
            <pc:sldMk cId="2847562137" sldId="273"/>
            <ac:spMk id="5" creationId="{32BC26D8-82FB-445E-AA49-62A77D7C1EE0}"/>
          </ac:spMkLst>
        </pc:spChg>
        <pc:spChg chg="add del">
          <ac:chgData name="Rogerson, Jack" userId="037b8342-66c2-4878-b1b5-03d5851af37f" providerId="ADAL" clId="{F624479E-48B8-7D46-B06F-531CB0E368D7}" dt="2022-04-10T03:18:43.476" v="615" actId="26606"/>
          <ac:spMkLst>
            <pc:docMk/>
            <pc:sldMk cId="2847562137" sldId="273"/>
            <ac:spMk id="6" creationId="{CB44330D-EA18-4254-AA95-EB49948539B8}"/>
          </ac:spMkLst>
        </pc:spChg>
        <pc:spChg chg="add del">
          <ac:chgData name="Rogerson, Jack" userId="037b8342-66c2-4878-b1b5-03d5851af37f" providerId="ADAL" clId="{F624479E-48B8-7D46-B06F-531CB0E368D7}" dt="2022-04-10T03:19:00.212" v="623" actId="26606"/>
          <ac:spMkLst>
            <pc:docMk/>
            <pc:sldMk cId="2847562137" sldId="273"/>
            <ac:spMk id="7" creationId="{C7F55EAC-550A-4BDD-9099-3F20B8FA0EBC}"/>
          </ac:spMkLst>
        </pc:spChg>
        <pc:spChg chg="add del">
          <ac:chgData name="Rogerson, Jack" userId="037b8342-66c2-4878-b1b5-03d5851af37f" providerId="ADAL" clId="{F624479E-48B8-7D46-B06F-531CB0E368D7}" dt="2022-04-10T03:18:34.243" v="613" actId="26606"/>
          <ac:spMkLst>
            <pc:docMk/>
            <pc:sldMk cId="2847562137" sldId="273"/>
            <ac:spMk id="8" creationId="{AB8C311F-7253-4AED-9701-7FC0708C41C7}"/>
          </ac:spMkLst>
        </pc:spChg>
        <pc:spChg chg="add del">
          <ac:chgData name="Rogerson, Jack" userId="037b8342-66c2-4878-b1b5-03d5851af37f" providerId="ADAL" clId="{F624479E-48B8-7D46-B06F-531CB0E368D7}" dt="2022-04-10T03:18:34.243" v="613" actId="26606"/>
          <ac:spMkLst>
            <pc:docMk/>
            <pc:sldMk cId="2847562137" sldId="273"/>
            <ac:spMk id="10" creationId="{E2384209-CB15-4CDF-9D31-C44FD9A3F20D}"/>
          </ac:spMkLst>
        </pc:spChg>
        <pc:spChg chg="add del">
          <ac:chgData name="Rogerson, Jack" userId="037b8342-66c2-4878-b1b5-03d5851af37f" providerId="ADAL" clId="{F624479E-48B8-7D46-B06F-531CB0E368D7}" dt="2022-04-10T03:18:47.943" v="617" actId="26606"/>
          <ac:spMkLst>
            <pc:docMk/>
            <pc:sldMk cId="2847562137" sldId="273"/>
            <ac:spMk id="11" creationId="{B9FF99BD-075F-4761-A995-6FC574BD25EA}"/>
          </ac:spMkLst>
        </pc:spChg>
        <pc:spChg chg="add del">
          <ac:chgData name="Rogerson, Jack" userId="037b8342-66c2-4878-b1b5-03d5851af37f" providerId="ADAL" clId="{F624479E-48B8-7D46-B06F-531CB0E368D7}" dt="2022-04-10T03:18:34.243" v="613" actId="26606"/>
          <ac:spMkLst>
            <pc:docMk/>
            <pc:sldMk cId="2847562137" sldId="273"/>
            <ac:spMk id="12" creationId="{2633B3B5-CC90-43F0-8714-D31D1F3F0209}"/>
          </ac:spMkLst>
        </pc:spChg>
        <pc:spChg chg="add del">
          <ac:chgData name="Rogerson, Jack" userId="037b8342-66c2-4878-b1b5-03d5851af37f" providerId="ADAL" clId="{F624479E-48B8-7D46-B06F-531CB0E368D7}" dt="2022-04-10T03:18:47.943" v="617" actId="26606"/>
          <ac:spMkLst>
            <pc:docMk/>
            <pc:sldMk cId="2847562137" sldId="273"/>
            <ac:spMk id="13" creationId="{A7B21A54-9BA3-4EA9-B460-5A829ADD9051}"/>
          </ac:spMkLst>
        </pc:spChg>
        <pc:spChg chg="add del">
          <ac:chgData name="Rogerson, Jack" userId="037b8342-66c2-4878-b1b5-03d5851af37f" providerId="ADAL" clId="{F624479E-48B8-7D46-B06F-531CB0E368D7}" dt="2022-04-10T03:18:34.243" v="613" actId="26606"/>
          <ac:spMkLst>
            <pc:docMk/>
            <pc:sldMk cId="2847562137" sldId="273"/>
            <ac:spMk id="14" creationId="{A8D57A06-A426-446D-B02C-A2DC6B62E45E}"/>
          </ac:spMkLst>
        </pc:spChg>
        <pc:spChg chg="add del">
          <ac:chgData name="Rogerson, Jack" userId="037b8342-66c2-4878-b1b5-03d5851af37f" providerId="ADAL" clId="{F624479E-48B8-7D46-B06F-531CB0E368D7}" dt="2022-04-10T03:18:47.943" v="617" actId="26606"/>
          <ac:spMkLst>
            <pc:docMk/>
            <pc:sldMk cId="2847562137" sldId="273"/>
            <ac:spMk id="15" creationId="{6FA8F714-B9D8-488A-8CCA-E9948FF913A9}"/>
          </ac:spMkLst>
        </pc:spChg>
        <pc:spChg chg="add del">
          <ac:chgData name="Rogerson, Jack" userId="037b8342-66c2-4878-b1b5-03d5851af37f" providerId="ADAL" clId="{F624479E-48B8-7D46-B06F-531CB0E368D7}" dt="2022-04-10T03:19:00.212" v="623" actId="26606"/>
          <ac:spMkLst>
            <pc:docMk/>
            <pc:sldMk cId="2847562137" sldId="273"/>
            <ac:spMk id="16" creationId="{DC4F5A5F-493F-49AE-89B6-D5AF5EBC8B0E}"/>
          </ac:spMkLst>
        </pc:spChg>
        <pc:spChg chg="add del">
          <ac:chgData name="Rogerson, Jack" userId="037b8342-66c2-4878-b1b5-03d5851af37f" providerId="ADAL" clId="{F624479E-48B8-7D46-B06F-531CB0E368D7}" dt="2022-04-10T03:19:03.113" v="625" actId="26606"/>
          <ac:spMkLst>
            <pc:docMk/>
            <pc:sldMk cId="2847562137" sldId="273"/>
            <ac:spMk id="18" creationId="{AB8C311F-7253-4AED-9701-7FC0708C41C7}"/>
          </ac:spMkLst>
        </pc:spChg>
        <pc:spChg chg="add del">
          <ac:chgData name="Rogerson, Jack" userId="037b8342-66c2-4878-b1b5-03d5851af37f" providerId="ADAL" clId="{F624479E-48B8-7D46-B06F-531CB0E368D7}" dt="2022-04-10T03:19:03.113" v="625" actId="26606"/>
          <ac:spMkLst>
            <pc:docMk/>
            <pc:sldMk cId="2847562137" sldId="273"/>
            <ac:spMk id="19" creationId="{FD073016-B734-483B-8953-5BADEE145112}"/>
          </ac:spMkLst>
        </pc:spChg>
        <pc:spChg chg="add del">
          <ac:chgData name="Rogerson, Jack" userId="037b8342-66c2-4878-b1b5-03d5851af37f" providerId="ADAL" clId="{F624479E-48B8-7D46-B06F-531CB0E368D7}" dt="2022-04-10T03:19:03.113" v="625" actId="26606"/>
          <ac:spMkLst>
            <pc:docMk/>
            <pc:sldMk cId="2847562137" sldId="273"/>
            <ac:spMk id="20" creationId="{90A7EAB6-59D3-4325-8DE6-E0CA4009CE53}"/>
          </ac:spMkLst>
        </pc:spChg>
        <pc:spChg chg="add del">
          <ac:chgData name="Rogerson, Jack" userId="037b8342-66c2-4878-b1b5-03d5851af37f" providerId="ADAL" clId="{F624479E-48B8-7D46-B06F-531CB0E368D7}" dt="2022-04-10T03:19:03.113" v="625" actId="26606"/>
          <ac:spMkLst>
            <pc:docMk/>
            <pc:sldMk cId="2847562137" sldId="273"/>
            <ac:spMk id="21" creationId="{A8D57A06-A426-446D-B02C-A2DC6B62E45E}"/>
          </ac:spMkLst>
        </pc:spChg>
        <pc:spChg chg="add del">
          <ac:chgData name="Rogerson, Jack" userId="037b8342-66c2-4878-b1b5-03d5851af37f" providerId="ADAL" clId="{F624479E-48B8-7D46-B06F-531CB0E368D7}" dt="2022-04-10T03:19:05.045" v="627" actId="26606"/>
          <ac:spMkLst>
            <pc:docMk/>
            <pc:sldMk cId="2847562137" sldId="273"/>
            <ac:spMk id="23" creationId="{B670DBD5-770C-4383-9F54-5B86E86BD5BB}"/>
          </ac:spMkLst>
        </pc:spChg>
        <pc:spChg chg="add del">
          <ac:chgData name="Rogerson, Jack" userId="037b8342-66c2-4878-b1b5-03d5851af37f" providerId="ADAL" clId="{F624479E-48B8-7D46-B06F-531CB0E368D7}" dt="2022-04-10T03:19:08.912" v="629" actId="26606"/>
          <ac:spMkLst>
            <pc:docMk/>
            <pc:sldMk cId="2847562137" sldId="273"/>
            <ac:spMk id="25" creationId="{B9FF99BD-075F-4761-A995-6FC574BD25EA}"/>
          </ac:spMkLst>
        </pc:spChg>
        <pc:spChg chg="add del">
          <ac:chgData name="Rogerson, Jack" userId="037b8342-66c2-4878-b1b5-03d5851af37f" providerId="ADAL" clId="{F624479E-48B8-7D46-B06F-531CB0E368D7}" dt="2022-04-10T03:19:08.912" v="629" actId="26606"/>
          <ac:spMkLst>
            <pc:docMk/>
            <pc:sldMk cId="2847562137" sldId="273"/>
            <ac:spMk id="26" creationId="{A7B21A54-9BA3-4EA9-B460-5A829ADD9051}"/>
          </ac:spMkLst>
        </pc:spChg>
        <pc:spChg chg="add del">
          <ac:chgData name="Rogerson, Jack" userId="037b8342-66c2-4878-b1b5-03d5851af37f" providerId="ADAL" clId="{F624479E-48B8-7D46-B06F-531CB0E368D7}" dt="2022-04-10T03:19:08.912" v="629" actId="26606"/>
          <ac:spMkLst>
            <pc:docMk/>
            <pc:sldMk cId="2847562137" sldId="273"/>
            <ac:spMk id="27" creationId="{6FA8F714-B9D8-488A-8CCA-E9948FF913A9}"/>
          </ac:spMkLst>
        </pc:spChg>
        <pc:spChg chg="add del">
          <ac:chgData name="Rogerson, Jack" userId="037b8342-66c2-4878-b1b5-03d5851af37f" providerId="ADAL" clId="{F624479E-48B8-7D46-B06F-531CB0E368D7}" dt="2022-04-10T03:19:14.269" v="631" actId="26606"/>
          <ac:spMkLst>
            <pc:docMk/>
            <pc:sldMk cId="2847562137" sldId="273"/>
            <ac:spMk id="29" creationId="{3DAD86CA-8235-409B-982B-5E7A033E2392}"/>
          </ac:spMkLst>
        </pc:spChg>
        <pc:spChg chg="add del">
          <ac:chgData name="Rogerson, Jack" userId="037b8342-66c2-4878-b1b5-03d5851af37f" providerId="ADAL" clId="{F624479E-48B8-7D46-B06F-531CB0E368D7}" dt="2022-04-10T03:19:14.269" v="631" actId="26606"/>
          <ac:spMkLst>
            <pc:docMk/>
            <pc:sldMk cId="2847562137" sldId="273"/>
            <ac:spMk id="30" creationId="{9F234FBA-3501-47B4-AE0C-AA4AFBC8F603}"/>
          </ac:spMkLst>
        </pc:spChg>
        <pc:spChg chg="add del">
          <ac:chgData name="Rogerson, Jack" userId="037b8342-66c2-4878-b1b5-03d5851af37f" providerId="ADAL" clId="{F624479E-48B8-7D46-B06F-531CB0E368D7}" dt="2022-04-10T03:19:14.269" v="631" actId="26606"/>
          <ac:spMkLst>
            <pc:docMk/>
            <pc:sldMk cId="2847562137" sldId="273"/>
            <ac:spMk id="31" creationId="{B5EF893B-0491-416E-9D33-BADE9600792A}"/>
          </ac:spMkLst>
        </pc:spChg>
        <pc:spChg chg="add mod">
          <ac:chgData name="Rogerson, Jack" userId="037b8342-66c2-4878-b1b5-03d5851af37f" providerId="ADAL" clId="{F624479E-48B8-7D46-B06F-531CB0E368D7}" dt="2022-04-10T03:32:14.877" v="833" actId="1076"/>
          <ac:spMkLst>
            <pc:docMk/>
            <pc:sldMk cId="2847562137" sldId="273"/>
            <ac:spMk id="39" creationId="{A1219F07-59C1-C344-8AB8-064697F87793}"/>
          </ac:spMkLst>
        </pc:spChg>
        <pc:spChg chg="add del">
          <ac:chgData name="Rogerson, Jack" userId="037b8342-66c2-4878-b1b5-03d5851af37f" providerId="ADAL" clId="{F624479E-48B8-7D46-B06F-531CB0E368D7}" dt="2022-04-10T03:21:14.524" v="658" actId="26606"/>
          <ac:spMkLst>
            <pc:docMk/>
            <pc:sldMk cId="2847562137" sldId="273"/>
            <ac:spMk id="71" creationId="{80CCAACE-815D-4A79-875A-B7EFC28F7D2B}"/>
          </ac:spMkLst>
        </pc:spChg>
        <pc:spChg chg="add del">
          <ac:chgData name="Rogerson, Jack" userId="037b8342-66c2-4878-b1b5-03d5851af37f" providerId="ADAL" clId="{F624479E-48B8-7D46-B06F-531CB0E368D7}" dt="2022-04-10T03:21:18.768" v="662" actId="26606"/>
          <ac:spMkLst>
            <pc:docMk/>
            <pc:sldMk cId="2847562137" sldId="273"/>
            <ac:spMk id="73" creationId="{20586029-32A0-47E5-9AEC-AE3ABA6B94D0}"/>
          </ac:spMkLst>
        </pc:spChg>
        <pc:spChg chg="add del">
          <ac:chgData name="Rogerson, Jack" userId="037b8342-66c2-4878-b1b5-03d5851af37f" providerId="ADAL" clId="{F624479E-48B8-7D46-B06F-531CB0E368D7}" dt="2022-04-10T03:21:18.331" v="660" actId="26606"/>
          <ac:spMkLst>
            <pc:docMk/>
            <pc:sldMk cId="2847562137" sldId="273"/>
            <ac:spMk id="1028" creationId="{11BE3FA7-0D70-4431-814F-D8C40576EA93}"/>
          </ac:spMkLst>
        </pc:spChg>
        <pc:spChg chg="add del">
          <ac:chgData name="Rogerson, Jack" userId="037b8342-66c2-4878-b1b5-03d5851af37f" providerId="ADAL" clId="{F624479E-48B8-7D46-B06F-531CB0E368D7}" dt="2022-04-10T03:21:27.991" v="668" actId="26606"/>
          <ac:spMkLst>
            <pc:docMk/>
            <pc:sldMk cId="2847562137" sldId="273"/>
            <ac:spMk id="1029" creationId="{A9F529C3-C941-49FD-8C67-82F134F64BDB}"/>
          </ac:spMkLst>
        </pc:spChg>
        <pc:spChg chg="add del">
          <ac:chgData name="Rogerson, Jack" userId="037b8342-66c2-4878-b1b5-03d5851af37f" providerId="ADAL" clId="{F624479E-48B8-7D46-B06F-531CB0E368D7}" dt="2022-04-10T03:21:18.768" v="662" actId="26606"/>
          <ac:spMkLst>
            <pc:docMk/>
            <pc:sldMk cId="2847562137" sldId="273"/>
            <ac:spMk id="1030" creationId="{A9F529C3-C941-49FD-8C67-82F134F64BDB}"/>
          </ac:spMkLst>
        </pc:spChg>
        <pc:spChg chg="add del">
          <ac:chgData name="Rogerson, Jack" userId="037b8342-66c2-4878-b1b5-03d5851af37f" providerId="ADAL" clId="{F624479E-48B8-7D46-B06F-531CB0E368D7}" dt="2022-04-10T03:21:27.991" v="668" actId="26606"/>
          <ac:spMkLst>
            <pc:docMk/>
            <pc:sldMk cId="2847562137" sldId="273"/>
            <ac:spMk id="1031" creationId="{20586029-32A0-47E5-9AEC-AE3ABA6B94D0}"/>
          </ac:spMkLst>
        </pc:spChg>
        <pc:picChg chg="add del mod ord">
          <ac:chgData name="Rogerson, Jack" userId="037b8342-66c2-4878-b1b5-03d5851af37f" providerId="ADAL" clId="{F624479E-48B8-7D46-B06F-531CB0E368D7}" dt="2022-04-10T03:25:16.397" v="697" actId="1440"/>
          <ac:picMkLst>
            <pc:docMk/>
            <pc:sldMk cId="2847562137" sldId="273"/>
            <ac:picMk id="3" creationId="{6691A683-DBEC-3345-9EE8-046AB0FD18D2}"/>
          </ac:picMkLst>
        </pc:picChg>
        <pc:picChg chg="add del">
          <ac:chgData name="Rogerson, Jack" userId="037b8342-66c2-4878-b1b5-03d5851af37f" providerId="ADAL" clId="{F624479E-48B8-7D46-B06F-531CB0E368D7}" dt="2022-04-10T03:19:21.054" v="635" actId="478"/>
          <ac:picMkLst>
            <pc:docMk/>
            <pc:sldMk cId="2847562137" sldId="273"/>
            <ac:picMk id="9" creationId="{17653B8F-CD18-334E-8B18-48FF5ADA36C1}"/>
          </ac:picMkLst>
        </pc:picChg>
        <pc:picChg chg="add del mod">
          <ac:chgData name="Rogerson, Jack" userId="037b8342-66c2-4878-b1b5-03d5851af37f" providerId="ADAL" clId="{F624479E-48B8-7D46-B06F-531CB0E368D7}" dt="2022-04-10T03:20:09.283" v="645" actId="478"/>
          <ac:picMkLst>
            <pc:docMk/>
            <pc:sldMk cId="2847562137" sldId="273"/>
            <ac:picMk id="28" creationId="{11B3D8B7-7C0E-F348-92DC-FBDEE4C7193E}"/>
          </ac:picMkLst>
        </pc:picChg>
        <pc:picChg chg="add del mod">
          <ac:chgData name="Rogerson, Jack" userId="037b8342-66c2-4878-b1b5-03d5851af37f" providerId="ADAL" clId="{F624479E-48B8-7D46-B06F-531CB0E368D7}" dt="2022-04-10T03:21:50.506" v="670" actId="478"/>
          <ac:picMkLst>
            <pc:docMk/>
            <pc:sldMk cId="2847562137" sldId="273"/>
            <ac:picMk id="1026" creationId="{13F74902-BCE3-E346-BE45-416BA68579F2}"/>
          </ac:picMkLst>
        </pc:picChg>
        <pc:cxnChg chg="add del">
          <ac:chgData name="Rogerson, Jack" userId="037b8342-66c2-4878-b1b5-03d5851af37f" providerId="ADAL" clId="{F624479E-48B8-7D46-B06F-531CB0E368D7}" dt="2022-04-10T03:19:14.269" v="631" actId="26606"/>
          <ac:cxnSpMkLst>
            <pc:docMk/>
            <pc:sldMk cId="2847562137" sldId="273"/>
            <ac:cxnSpMk id="32" creationId="{469F4FF8-F8B0-4630-BA1B-0D8B324CD5FF}"/>
          </ac:cxnSpMkLst>
        </pc:cxnChg>
        <pc:cxnChg chg="add del">
          <ac:chgData name="Rogerson, Jack" userId="037b8342-66c2-4878-b1b5-03d5851af37f" providerId="ADAL" clId="{F624479E-48B8-7D46-B06F-531CB0E368D7}" dt="2022-04-10T03:21:18.768" v="662" actId="26606"/>
          <ac:cxnSpMkLst>
            <pc:docMk/>
            <pc:sldMk cId="2847562137" sldId="273"/>
            <ac:cxnSpMk id="75" creationId="{8C730EAB-A532-4295-A302-FB4B90DB9F5E}"/>
          </ac:cxnSpMkLst>
        </pc:cxnChg>
        <pc:cxnChg chg="add del">
          <ac:chgData name="Rogerson, Jack" userId="037b8342-66c2-4878-b1b5-03d5851af37f" providerId="ADAL" clId="{F624479E-48B8-7D46-B06F-531CB0E368D7}" dt="2022-04-10T03:21:27.991" v="668" actId="26606"/>
          <ac:cxnSpMkLst>
            <pc:docMk/>
            <pc:sldMk cId="2847562137" sldId="273"/>
            <ac:cxnSpMk id="1032" creationId="{8C730EAB-A532-4295-A302-FB4B90DB9F5E}"/>
          </ac:cxnSpMkLst>
        </pc:cxnChg>
      </pc:sldChg>
      <pc:sldChg chg="delSp modSp add del mod modNotesTx">
        <pc:chgData name="Rogerson, Jack" userId="037b8342-66c2-4878-b1b5-03d5851af37f" providerId="ADAL" clId="{F624479E-48B8-7D46-B06F-531CB0E368D7}" dt="2022-04-10T13:23:00.998" v="2171" actId="20577"/>
        <pc:sldMkLst>
          <pc:docMk/>
          <pc:sldMk cId="2341381018" sldId="296"/>
        </pc:sldMkLst>
        <pc:spChg chg="mod">
          <ac:chgData name="Rogerson, Jack" userId="037b8342-66c2-4878-b1b5-03d5851af37f" providerId="ADAL" clId="{F624479E-48B8-7D46-B06F-531CB0E368D7}" dt="2022-04-10T03:42:10.840" v="857" actId="1076"/>
          <ac:spMkLst>
            <pc:docMk/>
            <pc:sldMk cId="2341381018" sldId="296"/>
            <ac:spMk id="7" creationId="{52DDE156-A541-5E4D-B1EF-E8ADC7076890}"/>
          </ac:spMkLst>
        </pc:spChg>
        <pc:spChg chg="del">
          <ac:chgData name="Rogerson, Jack" userId="037b8342-66c2-4878-b1b5-03d5851af37f" providerId="ADAL" clId="{F624479E-48B8-7D46-B06F-531CB0E368D7}" dt="2022-04-10T03:42:07.161" v="856" actId="478"/>
          <ac:spMkLst>
            <pc:docMk/>
            <pc:sldMk cId="2341381018" sldId="296"/>
            <ac:spMk id="8" creationId="{0C188758-43A7-304C-B9F8-12AC4723DB60}"/>
          </ac:spMkLst>
        </pc:spChg>
      </pc:sldChg>
      <pc:sldChg chg="delSp modSp add del mod modNotesTx">
        <pc:chgData name="Rogerson, Jack" userId="037b8342-66c2-4878-b1b5-03d5851af37f" providerId="ADAL" clId="{F624479E-48B8-7D46-B06F-531CB0E368D7}" dt="2022-04-10T13:23:06.612" v="2172" actId="20577"/>
        <pc:sldMkLst>
          <pc:docMk/>
          <pc:sldMk cId="939925059" sldId="301"/>
        </pc:sldMkLst>
        <pc:spChg chg="del">
          <ac:chgData name="Rogerson, Jack" userId="037b8342-66c2-4878-b1b5-03d5851af37f" providerId="ADAL" clId="{F624479E-48B8-7D46-B06F-531CB0E368D7}" dt="2022-04-10T03:42:23.443" v="858" actId="478"/>
          <ac:spMkLst>
            <pc:docMk/>
            <pc:sldMk cId="939925059" sldId="301"/>
            <ac:spMk id="6" creationId="{742E038A-8433-B14A-9957-9E8AF55AEBB2}"/>
          </ac:spMkLst>
        </pc:spChg>
        <pc:spChg chg="mod">
          <ac:chgData name="Rogerson, Jack" userId="037b8342-66c2-4878-b1b5-03d5851af37f" providerId="ADAL" clId="{F624479E-48B8-7D46-B06F-531CB0E368D7}" dt="2022-04-10T03:43:12.329" v="871" actId="113"/>
          <ac:spMkLst>
            <pc:docMk/>
            <pc:sldMk cId="939925059" sldId="301"/>
            <ac:spMk id="7" creationId="{B2D18522-DEB1-D248-AC9A-7793D26285ED}"/>
          </ac:spMkLst>
        </pc:spChg>
        <pc:spChg chg="del">
          <ac:chgData name="Rogerson, Jack" userId="037b8342-66c2-4878-b1b5-03d5851af37f" providerId="ADAL" clId="{F624479E-48B8-7D46-B06F-531CB0E368D7}" dt="2022-04-10T03:42:24.892" v="859" actId="478"/>
          <ac:spMkLst>
            <pc:docMk/>
            <pc:sldMk cId="939925059" sldId="301"/>
            <ac:spMk id="8" creationId="{74B8C3AC-81FA-E947-B667-59D5469DFE45}"/>
          </ac:spMkLst>
        </pc:spChg>
      </pc:sldChg>
      <pc:sldChg chg="delSp modSp add del mod modNotesTx">
        <pc:chgData name="Rogerson, Jack" userId="037b8342-66c2-4878-b1b5-03d5851af37f" providerId="ADAL" clId="{F624479E-48B8-7D46-B06F-531CB0E368D7}" dt="2022-04-10T13:23:13.602" v="2177" actId="20577"/>
        <pc:sldMkLst>
          <pc:docMk/>
          <pc:sldMk cId="2527307090" sldId="302"/>
        </pc:sldMkLst>
        <pc:spChg chg="del">
          <ac:chgData name="Rogerson, Jack" userId="037b8342-66c2-4878-b1b5-03d5851af37f" providerId="ADAL" clId="{F624479E-48B8-7D46-B06F-531CB0E368D7}" dt="2022-04-10T03:42:57.227" v="867" actId="478"/>
          <ac:spMkLst>
            <pc:docMk/>
            <pc:sldMk cId="2527307090" sldId="302"/>
            <ac:spMk id="6" creationId="{742E038A-8433-B14A-9957-9E8AF55AEBB2}"/>
          </ac:spMkLst>
        </pc:spChg>
        <pc:spChg chg="mod">
          <ac:chgData name="Rogerson, Jack" userId="037b8342-66c2-4878-b1b5-03d5851af37f" providerId="ADAL" clId="{F624479E-48B8-7D46-B06F-531CB0E368D7}" dt="2022-04-10T03:43:20.940" v="874" actId="20577"/>
          <ac:spMkLst>
            <pc:docMk/>
            <pc:sldMk cId="2527307090" sldId="302"/>
            <ac:spMk id="7" creationId="{B2D18522-DEB1-D248-AC9A-7793D26285ED}"/>
          </ac:spMkLst>
        </pc:spChg>
        <pc:spChg chg="del">
          <ac:chgData name="Rogerson, Jack" userId="037b8342-66c2-4878-b1b5-03d5851af37f" providerId="ADAL" clId="{F624479E-48B8-7D46-B06F-531CB0E368D7}" dt="2022-04-10T03:42:55.646" v="866" actId="478"/>
          <ac:spMkLst>
            <pc:docMk/>
            <pc:sldMk cId="2527307090" sldId="302"/>
            <ac:spMk id="8" creationId="{74B8C3AC-81FA-E947-B667-59D5469DFE45}"/>
          </ac:spMkLst>
        </pc:spChg>
      </pc:sldChg>
      <pc:sldChg chg="delSp modSp add del mod modNotesTx">
        <pc:chgData name="Rogerson, Jack" userId="037b8342-66c2-4878-b1b5-03d5851af37f" providerId="ADAL" clId="{F624479E-48B8-7D46-B06F-531CB0E368D7}" dt="2022-04-10T13:23:20.708" v="2180" actId="20577"/>
        <pc:sldMkLst>
          <pc:docMk/>
          <pc:sldMk cId="4155757315" sldId="303"/>
        </pc:sldMkLst>
        <pc:spChg chg="del">
          <ac:chgData name="Rogerson, Jack" userId="037b8342-66c2-4878-b1b5-03d5851af37f" providerId="ADAL" clId="{F624479E-48B8-7D46-B06F-531CB0E368D7}" dt="2022-04-10T03:44:04.409" v="879" actId="478"/>
          <ac:spMkLst>
            <pc:docMk/>
            <pc:sldMk cId="4155757315" sldId="303"/>
            <ac:spMk id="6" creationId="{742E038A-8433-B14A-9957-9E8AF55AEBB2}"/>
          </ac:spMkLst>
        </pc:spChg>
        <pc:spChg chg="mod">
          <ac:chgData name="Rogerson, Jack" userId="037b8342-66c2-4878-b1b5-03d5851af37f" providerId="ADAL" clId="{F624479E-48B8-7D46-B06F-531CB0E368D7}" dt="2022-04-10T03:44:54.640" v="895" actId="20577"/>
          <ac:spMkLst>
            <pc:docMk/>
            <pc:sldMk cId="4155757315" sldId="303"/>
            <ac:spMk id="7" creationId="{B2D18522-DEB1-D248-AC9A-7793D26285ED}"/>
          </ac:spMkLst>
        </pc:spChg>
        <pc:spChg chg="del">
          <ac:chgData name="Rogerson, Jack" userId="037b8342-66c2-4878-b1b5-03d5851af37f" providerId="ADAL" clId="{F624479E-48B8-7D46-B06F-531CB0E368D7}" dt="2022-04-10T03:44:02.825" v="878" actId="478"/>
          <ac:spMkLst>
            <pc:docMk/>
            <pc:sldMk cId="4155757315" sldId="303"/>
            <ac:spMk id="8" creationId="{74B8C3AC-81FA-E947-B667-59D5469DFE45}"/>
          </ac:spMkLst>
        </pc:spChg>
      </pc:sldChg>
      <pc:sldChg chg="delSp modSp add del mod modNotesTx">
        <pc:chgData name="Rogerson, Jack" userId="037b8342-66c2-4878-b1b5-03d5851af37f" providerId="ADAL" clId="{F624479E-48B8-7D46-B06F-531CB0E368D7}" dt="2022-04-10T13:23:26.047" v="2181" actId="20577"/>
        <pc:sldMkLst>
          <pc:docMk/>
          <pc:sldMk cId="2573070864" sldId="304"/>
        </pc:sldMkLst>
        <pc:spChg chg="del">
          <ac:chgData name="Rogerson, Jack" userId="037b8342-66c2-4878-b1b5-03d5851af37f" providerId="ADAL" clId="{F624479E-48B8-7D46-B06F-531CB0E368D7}" dt="2022-04-10T03:45:04.802" v="896" actId="478"/>
          <ac:spMkLst>
            <pc:docMk/>
            <pc:sldMk cId="2573070864" sldId="304"/>
            <ac:spMk id="6" creationId="{742E038A-8433-B14A-9957-9E8AF55AEBB2}"/>
          </ac:spMkLst>
        </pc:spChg>
        <pc:spChg chg="mod">
          <ac:chgData name="Rogerson, Jack" userId="037b8342-66c2-4878-b1b5-03d5851af37f" providerId="ADAL" clId="{F624479E-48B8-7D46-B06F-531CB0E368D7}" dt="2022-04-10T03:50:26.266" v="974" actId="1076"/>
          <ac:spMkLst>
            <pc:docMk/>
            <pc:sldMk cId="2573070864" sldId="304"/>
            <ac:spMk id="7" creationId="{B2D18522-DEB1-D248-AC9A-7793D26285ED}"/>
          </ac:spMkLst>
        </pc:spChg>
        <pc:spChg chg="del">
          <ac:chgData name="Rogerson, Jack" userId="037b8342-66c2-4878-b1b5-03d5851af37f" providerId="ADAL" clId="{F624479E-48B8-7D46-B06F-531CB0E368D7}" dt="2022-04-10T03:45:06.257" v="897" actId="478"/>
          <ac:spMkLst>
            <pc:docMk/>
            <pc:sldMk cId="2573070864" sldId="304"/>
            <ac:spMk id="8" creationId="{74B8C3AC-81FA-E947-B667-59D5469DFE45}"/>
          </ac:spMkLst>
        </pc:spChg>
      </pc:sldChg>
      <pc:sldChg chg="delSp modSp add del mod modNotesTx">
        <pc:chgData name="Rogerson, Jack" userId="037b8342-66c2-4878-b1b5-03d5851af37f" providerId="ADAL" clId="{F624479E-48B8-7D46-B06F-531CB0E368D7}" dt="2022-04-10T13:23:30.851" v="2182" actId="20577"/>
        <pc:sldMkLst>
          <pc:docMk/>
          <pc:sldMk cId="1570968037" sldId="305"/>
        </pc:sldMkLst>
        <pc:spChg chg="del">
          <ac:chgData name="Rogerson, Jack" userId="037b8342-66c2-4878-b1b5-03d5851af37f" providerId="ADAL" clId="{F624479E-48B8-7D46-B06F-531CB0E368D7}" dt="2022-04-10T03:46:48.321" v="926" actId="478"/>
          <ac:spMkLst>
            <pc:docMk/>
            <pc:sldMk cId="1570968037" sldId="305"/>
            <ac:spMk id="6" creationId="{742E038A-8433-B14A-9957-9E8AF55AEBB2}"/>
          </ac:spMkLst>
        </pc:spChg>
        <pc:spChg chg="mod">
          <ac:chgData name="Rogerson, Jack" userId="037b8342-66c2-4878-b1b5-03d5851af37f" providerId="ADAL" clId="{F624479E-48B8-7D46-B06F-531CB0E368D7}" dt="2022-04-10T03:50:32.586" v="975" actId="1076"/>
          <ac:spMkLst>
            <pc:docMk/>
            <pc:sldMk cId="1570968037" sldId="305"/>
            <ac:spMk id="7" creationId="{B2D18522-DEB1-D248-AC9A-7793D26285ED}"/>
          </ac:spMkLst>
        </pc:spChg>
        <pc:spChg chg="del">
          <ac:chgData name="Rogerson, Jack" userId="037b8342-66c2-4878-b1b5-03d5851af37f" providerId="ADAL" clId="{F624479E-48B8-7D46-B06F-531CB0E368D7}" dt="2022-04-10T03:46:49.927" v="927" actId="478"/>
          <ac:spMkLst>
            <pc:docMk/>
            <pc:sldMk cId="1570968037" sldId="305"/>
            <ac:spMk id="8" creationId="{74B8C3AC-81FA-E947-B667-59D5469DFE45}"/>
          </ac:spMkLst>
        </pc:spChg>
      </pc:sldChg>
      <pc:sldChg chg="delSp modSp add del mod modNotesTx">
        <pc:chgData name="Rogerson, Jack" userId="037b8342-66c2-4878-b1b5-03d5851af37f" providerId="ADAL" clId="{F624479E-48B8-7D46-B06F-531CB0E368D7}" dt="2022-04-10T13:23:37.416" v="2185" actId="20577"/>
        <pc:sldMkLst>
          <pc:docMk/>
          <pc:sldMk cId="3104761724" sldId="306"/>
        </pc:sldMkLst>
        <pc:spChg chg="mod">
          <ac:chgData name="Rogerson, Jack" userId="037b8342-66c2-4878-b1b5-03d5851af37f" providerId="ADAL" clId="{F624479E-48B8-7D46-B06F-531CB0E368D7}" dt="2022-04-10T13:23:34.865" v="2184" actId="20577"/>
          <ac:spMkLst>
            <pc:docMk/>
            <pc:sldMk cId="3104761724" sldId="306"/>
            <ac:spMk id="7" creationId="{B2D18522-DEB1-D248-AC9A-7793D26285ED}"/>
          </ac:spMkLst>
        </pc:spChg>
        <pc:spChg chg="del">
          <ac:chgData name="Rogerson, Jack" userId="037b8342-66c2-4878-b1b5-03d5851af37f" providerId="ADAL" clId="{F624479E-48B8-7D46-B06F-531CB0E368D7}" dt="2022-04-10T03:47:22.595" v="940" actId="478"/>
          <ac:spMkLst>
            <pc:docMk/>
            <pc:sldMk cId="3104761724" sldId="306"/>
            <ac:spMk id="8" creationId="{74B8C3AC-81FA-E947-B667-59D5469DFE45}"/>
          </ac:spMkLst>
        </pc:spChg>
      </pc:sldChg>
      <pc:sldChg chg="delSp modSp add del mod modNotesTx">
        <pc:chgData name="Rogerson, Jack" userId="037b8342-66c2-4878-b1b5-03d5851af37f" providerId="ADAL" clId="{F624479E-48B8-7D46-B06F-531CB0E368D7}" dt="2022-04-10T13:23:41.350" v="2186" actId="20577"/>
        <pc:sldMkLst>
          <pc:docMk/>
          <pc:sldMk cId="1299621460" sldId="307"/>
        </pc:sldMkLst>
        <pc:spChg chg="mod">
          <ac:chgData name="Rogerson, Jack" userId="037b8342-66c2-4878-b1b5-03d5851af37f" providerId="ADAL" clId="{F624479E-48B8-7D46-B06F-531CB0E368D7}" dt="2022-04-10T03:48:07.230" v="955" actId="1076"/>
          <ac:spMkLst>
            <pc:docMk/>
            <pc:sldMk cId="1299621460" sldId="307"/>
            <ac:spMk id="7" creationId="{B2D18522-DEB1-D248-AC9A-7793D26285ED}"/>
          </ac:spMkLst>
        </pc:spChg>
        <pc:spChg chg="del">
          <ac:chgData name="Rogerson, Jack" userId="037b8342-66c2-4878-b1b5-03d5851af37f" providerId="ADAL" clId="{F624479E-48B8-7D46-B06F-531CB0E368D7}" dt="2022-04-10T03:47:54.499" v="950" actId="478"/>
          <ac:spMkLst>
            <pc:docMk/>
            <pc:sldMk cId="1299621460" sldId="307"/>
            <ac:spMk id="8" creationId="{74B8C3AC-81FA-E947-B667-59D5469DFE45}"/>
          </ac:spMkLst>
        </pc:spChg>
        <pc:spChg chg="del">
          <ac:chgData name="Rogerson, Jack" userId="037b8342-66c2-4878-b1b5-03d5851af37f" providerId="ADAL" clId="{F624479E-48B8-7D46-B06F-531CB0E368D7}" dt="2022-04-10T03:47:55.991" v="951" actId="478"/>
          <ac:spMkLst>
            <pc:docMk/>
            <pc:sldMk cId="1299621460" sldId="307"/>
            <ac:spMk id="10" creationId="{2095B132-9B23-F94B-B23B-91B2921F9C6E}"/>
          </ac:spMkLst>
        </pc:spChg>
      </pc:sldChg>
      <pc:sldChg chg="addSp delSp modSp add del mod modNotesTx">
        <pc:chgData name="Rogerson, Jack" userId="037b8342-66c2-4878-b1b5-03d5851af37f" providerId="ADAL" clId="{F624479E-48B8-7D46-B06F-531CB0E368D7}" dt="2022-04-10T13:23:46.279" v="2187" actId="20577"/>
        <pc:sldMkLst>
          <pc:docMk/>
          <pc:sldMk cId="1587068763" sldId="308"/>
        </pc:sldMkLst>
        <pc:spChg chg="del">
          <ac:chgData name="Rogerson, Jack" userId="037b8342-66c2-4878-b1b5-03d5851af37f" providerId="ADAL" clId="{F624479E-48B8-7D46-B06F-531CB0E368D7}" dt="2022-04-10T03:54:02.966" v="976" actId="478"/>
          <ac:spMkLst>
            <pc:docMk/>
            <pc:sldMk cId="1587068763" sldId="308"/>
            <ac:spMk id="4" creationId="{CF1EF824-6941-E24E-A7C0-E0BC0015CBB4}"/>
          </ac:spMkLst>
        </pc:spChg>
        <pc:spChg chg="mod">
          <ac:chgData name="Rogerson, Jack" userId="037b8342-66c2-4878-b1b5-03d5851af37f" providerId="ADAL" clId="{F624479E-48B8-7D46-B06F-531CB0E368D7}" dt="2022-04-10T03:48:44.456" v="973" actId="1076"/>
          <ac:spMkLst>
            <pc:docMk/>
            <pc:sldMk cId="1587068763" sldId="308"/>
            <ac:spMk id="7" creationId="{B2D18522-DEB1-D248-AC9A-7793D26285ED}"/>
          </ac:spMkLst>
        </pc:spChg>
        <pc:spChg chg="del">
          <ac:chgData name="Rogerson, Jack" userId="037b8342-66c2-4878-b1b5-03d5851af37f" providerId="ADAL" clId="{F624479E-48B8-7D46-B06F-531CB0E368D7}" dt="2022-04-10T03:48:37.956" v="970" actId="478"/>
          <ac:spMkLst>
            <pc:docMk/>
            <pc:sldMk cId="1587068763" sldId="308"/>
            <ac:spMk id="8" creationId="{74B8C3AC-81FA-E947-B667-59D5469DFE45}"/>
          </ac:spMkLst>
        </pc:spChg>
        <pc:spChg chg="add mod">
          <ac:chgData name="Rogerson, Jack" userId="037b8342-66c2-4878-b1b5-03d5851af37f" providerId="ADAL" clId="{F624479E-48B8-7D46-B06F-531CB0E368D7}" dt="2022-04-10T03:54:03.521" v="977"/>
          <ac:spMkLst>
            <pc:docMk/>
            <pc:sldMk cId="1587068763" sldId="308"/>
            <ac:spMk id="9" creationId="{2C6CA7EA-CA7B-3C45-A6D5-825BDEE85F05}"/>
          </ac:spMkLst>
        </pc:spChg>
        <pc:spChg chg="del">
          <ac:chgData name="Rogerson, Jack" userId="037b8342-66c2-4878-b1b5-03d5851af37f" providerId="ADAL" clId="{F624479E-48B8-7D46-B06F-531CB0E368D7}" dt="2022-04-10T03:48:39.631" v="971" actId="478"/>
          <ac:spMkLst>
            <pc:docMk/>
            <pc:sldMk cId="1587068763" sldId="308"/>
            <ac:spMk id="10" creationId="{2095B132-9B23-F94B-B23B-91B2921F9C6E}"/>
          </ac:spMkLst>
        </pc:spChg>
      </pc:sldChg>
      <pc:sldChg chg="addSp delSp modSp add mod">
        <pc:chgData name="Rogerson, Jack" userId="037b8342-66c2-4878-b1b5-03d5851af37f" providerId="ADAL" clId="{F624479E-48B8-7D46-B06F-531CB0E368D7}" dt="2022-04-16T14:07:25.314" v="4976" actId="20577"/>
        <pc:sldMkLst>
          <pc:docMk/>
          <pc:sldMk cId="829973963" sldId="309"/>
        </pc:sldMkLst>
        <pc:spChg chg="add mod">
          <ac:chgData name="Rogerson, Jack" userId="037b8342-66c2-4878-b1b5-03d5851af37f" providerId="ADAL" clId="{F624479E-48B8-7D46-B06F-531CB0E368D7}" dt="2022-04-16T14:07:25.314" v="4976" actId="20577"/>
          <ac:spMkLst>
            <pc:docMk/>
            <pc:sldMk cId="829973963" sldId="309"/>
            <ac:spMk id="2" creationId="{62A45C2D-0E3B-FA40-B4FC-539E8A5F3E8A}"/>
          </ac:spMkLst>
        </pc:spChg>
        <pc:spChg chg="del">
          <ac:chgData name="Rogerson, Jack" userId="037b8342-66c2-4878-b1b5-03d5851af37f" providerId="ADAL" clId="{F624479E-48B8-7D46-B06F-531CB0E368D7}" dt="2022-04-10T03:56:20.470" v="1032" actId="478"/>
          <ac:spMkLst>
            <pc:docMk/>
            <pc:sldMk cId="829973963" sldId="309"/>
            <ac:spMk id="2" creationId="{D54C2172-6537-144A-BEAC-3C5537166C22}"/>
          </ac:spMkLst>
        </pc:spChg>
        <pc:spChg chg="del mod">
          <ac:chgData name="Rogerson, Jack" userId="037b8342-66c2-4878-b1b5-03d5851af37f" providerId="ADAL" clId="{F624479E-48B8-7D46-B06F-531CB0E368D7}" dt="2022-04-10T03:56:09.134" v="1027" actId="478"/>
          <ac:spMkLst>
            <pc:docMk/>
            <pc:sldMk cId="829973963" sldId="309"/>
            <ac:spMk id="3" creationId="{CB387034-68D2-8043-B076-33733AE66803}"/>
          </ac:spMkLst>
        </pc:spChg>
        <pc:spChg chg="add del mod">
          <ac:chgData name="Rogerson, Jack" userId="037b8342-66c2-4878-b1b5-03d5851af37f" providerId="ADAL" clId="{F624479E-48B8-7D46-B06F-531CB0E368D7}" dt="2022-04-10T03:56:12.110" v="1029" actId="478"/>
          <ac:spMkLst>
            <pc:docMk/>
            <pc:sldMk cId="829973963" sldId="309"/>
            <ac:spMk id="7" creationId="{EA5DECDA-1032-0B4C-9266-85A93D8DF680}"/>
          </ac:spMkLst>
        </pc:spChg>
        <pc:spChg chg="del">
          <ac:chgData name="Rogerson, Jack" userId="037b8342-66c2-4878-b1b5-03d5851af37f" providerId="ADAL" clId="{F624479E-48B8-7D46-B06F-531CB0E368D7}" dt="2022-04-10T03:56:13.258" v="1030" actId="478"/>
          <ac:spMkLst>
            <pc:docMk/>
            <pc:sldMk cId="829973963" sldId="309"/>
            <ac:spMk id="9" creationId="{58AD6C62-64D0-E745-B9BB-3FD54AF93634}"/>
          </ac:spMkLst>
        </pc:spChg>
        <pc:spChg chg="add del mod">
          <ac:chgData name="Rogerson, Jack" userId="037b8342-66c2-4878-b1b5-03d5851af37f" providerId="ADAL" clId="{F624479E-48B8-7D46-B06F-531CB0E368D7}" dt="2022-04-10T03:55:50.056" v="1023"/>
          <ac:spMkLst>
            <pc:docMk/>
            <pc:sldMk cId="829973963" sldId="309"/>
            <ac:spMk id="13" creationId="{FC6C312A-8C6B-9E4F-B81D-2C94682163A5}"/>
          </ac:spMkLst>
        </pc:spChg>
        <pc:grpChg chg="add del mod">
          <ac:chgData name="Rogerson, Jack" userId="037b8342-66c2-4878-b1b5-03d5851af37f" providerId="ADAL" clId="{F624479E-48B8-7D46-B06F-531CB0E368D7}" dt="2022-04-10T03:56:55.471" v="1040" actId="165"/>
          <ac:grpSpMkLst>
            <pc:docMk/>
            <pc:sldMk cId="829973963" sldId="309"/>
            <ac:grpSpMk id="14" creationId="{62FA75FE-FE95-7749-8895-A7A6F56305CF}"/>
          </ac:grpSpMkLst>
        </pc:grpChg>
        <pc:picChg chg="del mod">
          <ac:chgData name="Rogerson, Jack" userId="037b8342-66c2-4878-b1b5-03d5851af37f" providerId="ADAL" clId="{F624479E-48B8-7D46-B06F-531CB0E368D7}" dt="2022-04-10T03:56:14.840" v="1031" actId="478"/>
          <ac:picMkLst>
            <pc:docMk/>
            <pc:sldMk cId="829973963" sldId="309"/>
            <ac:picMk id="5" creationId="{A805B6E4-3A2B-1F44-B4B4-2E01F0917CD7}"/>
          </ac:picMkLst>
        </pc:picChg>
        <pc:picChg chg="mod topLvl modCrop">
          <ac:chgData name="Rogerson, Jack" userId="037b8342-66c2-4878-b1b5-03d5851af37f" providerId="ADAL" clId="{F624479E-48B8-7D46-B06F-531CB0E368D7}" dt="2022-04-10T04:03:40.183" v="1119" actId="14100"/>
          <ac:picMkLst>
            <pc:docMk/>
            <pc:sldMk cId="829973963" sldId="309"/>
            <ac:picMk id="6" creationId="{85558349-56FD-0E49-B4FC-66C01F5C9D4F}"/>
          </ac:picMkLst>
        </pc:picChg>
        <pc:picChg chg="add mod">
          <ac:chgData name="Rogerson, Jack" userId="037b8342-66c2-4878-b1b5-03d5851af37f" providerId="ADAL" clId="{F624479E-48B8-7D46-B06F-531CB0E368D7}" dt="2022-04-16T14:07:03.899" v="4974" actId="1037"/>
          <ac:picMkLst>
            <pc:docMk/>
            <pc:sldMk cId="829973963" sldId="309"/>
            <ac:picMk id="7" creationId="{5AD06B9F-ACB0-FD4E-A09E-C0CECCD7D8EE}"/>
          </ac:picMkLst>
        </pc:picChg>
        <pc:picChg chg="del">
          <ac:chgData name="Rogerson, Jack" userId="037b8342-66c2-4878-b1b5-03d5851af37f" providerId="ADAL" clId="{F624479E-48B8-7D46-B06F-531CB0E368D7}" dt="2022-04-10T03:56:10.615" v="1028" actId="478"/>
          <ac:picMkLst>
            <pc:docMk/>
            <pc:sldMk cId="829973963" sldId="309"/>
            <ac:picMk id="8" creationId="{63DB1B8E-CC4B-9D46-A180-F85A0A56EF97}"/>
          </ac:picMkLst>
        </pc:picChg>
        <pc:picChg chg="mod topLvl modCrop">
          <ac:chgData name="Rogerson, Jack" userId="037b8342-66c2-4878-b1b5-03d5851af37f" providerId="ADAL" clId="{F624479E-48B8-7D46-B06F-531CB0E368D7}" dt="2022-04-10T04:03:24.027" v="1115" actId="14100"/>
          <ac:picMkLst>
            <pc:docMk/>
            <pc:sldMk cId="829973963" sldId="309"/>
            <ac:picMk id="10" creationId="{E9D4EFF6-528F-EA48-B91F-B847F0F48EB1}"/>
          </ac:picMkLst>
        </pc:picChg>
        <pc:picChg chg="mod topLvl">
          <ac:chgData name="Rogerson, Jack" userId="037b8342-66c2-4878-b1b5-03d5851af37f" providerId="ADAL" clId="{F624479E-48B8-7D46-B06F-531CB0E368D7}" dt="2022-04-10T04:03:33.276" v="1117" actId="14100"/>
          <ac:picMkLst>
            <pc:docMk/>
            <pc:sldMk cId="829973963" sldId="309"/>
            <ac:picMk id="11" creationId="{3AD49147-879C-594E-81F9-6580ADCFFFC1}"/>
          </ac:picMkLst>
        </pc:picChg>
        <pc:picChg chg="mod topLvl modCrop">
          <ac:chgData name="Rogerson, Jack" userId="037b8342-66c2-4878-b1b5-03d5851af37f" providerId="ADAL" clId="{F624479E-48B8-7D46-B06F-531CB0E368D7}" dt="2022-04-10T04:03:49.203" v="1121" actId="14100"/>
          <ac:picMkLst>
            <pc:docMk/>
            <pc:sldMk cId="829973963" sldId="309"/>
            <ac:picMk id="12" creationId="{93736827-9E38-6944-8C64-BF01181607BA}"/>
          </ac:picMkLst>
        </pc:picChg>
        <pc:picChg chg="add mod">
          <ac:chgData name="Rogerson, Jack" userId="037b8342-66c2-4878-b1b5-03d5851af37f" providerId="ADAL" clId="{F624479E-48B8-7D46-B06F-531CB0E368D7}" dt="2022-04-10T04:00:29.042" v="1100" actId="1076"/>
          <ac:picMkLst>
            <pc:docMk/>
            <pc:sldMk cId="829973963" sldId="309"/>
            <ac:picMk id="15" creationId="{68A2AC63-FAB2-A048-92AA-8B52AFFC341D}"/>
          </ac:picMkLst>
        </pc:picChg>
      </pc:sldChg>
      <pc:sldChg chg="addSp delSp modSp add mod">
        <pc:chgData name="Rogerson, Jack" userId="037b8342-66c2-4878-b1b5-03d5851af37f" providerId="ADAL" clId="{F624479E-48B8-7D46-B06F-531CB0E368D7}" dt="2022-04-10T04:05:14.435" v="1158" actId="1037"/>
        <pc:sldMkLst>
          <pc:docMk/>
          <pc:sldMk cId="732100447" sldId="310"/>
        </pc:sldMkLst>
        <pc:spChg chg="mod">
          <ac:chgData name="Rogerson, Jack" userId="037b8342-66c2-4878-b1b5-03d5851af37f" providerId="ADAL" clId="{F624479E-48B8-7D46-B06F-531CB0E368D7}" dt="2022-04-10T04:04:27.294" v="1127" actId="1076"/>
          <ac:spMkLst>
            <pc:docMk/>
            <pc:sldMk cId="732100447" sldId="310"/>
            <ac:spMk id="3" creationId="{CB387034-68D2-8043-B076-33733AE66803}"/>
          </ac:spMkLst>
        </pc:spChg>
        <pc:spChg chg="add del mod">
          <ac:chgData name="Rogerson, Jack" userId="037b8342-66c2-4878-b1b5-03d5851af37f" providerId="ADAL" clId="{F624479E-48B8-7D46-B06F-531CB0E368D7}" dt="2022-04-10T04:04:59.523" v="1133" actId="478"/>
          <ac:spMkLst>
            <pc:docMk/>
            <pc:sldMk cId="732100447" sldId="310"/>
            <ac:spMk id="4" creationId="{EDD4D28C-FB1F-F941-AE7D-8BD72DD7D12D}"/>
          </ac:spMkLst>
        </pc:spChg>
        <pc:spChg chg="mod">
          <ac:chgData name="Rogerson, Jack" userId="037b8342-66c2-4878-b1b5-03d5851af37f" providerId="ADAL" clId="{F624479E-48B8-7D46-B06F-531CB0E368D7}" dt="2022-04-10T04:05:14.435" v="1158" actId="1037"/>
          <ac:spMkLst>
            <pc:docMk/>
            <pc:sldMk cId="732100447" sldId="310"/>
            <ac:spMk id="9" creationId="{58AD6C62-64D0-E745-B9BB-3FD54AF93634}"/>
          </ac:spMkLst>
        </pc:spChg>
        <pc:picChg chg="del">
          <ac:chgData name="Rogerson, Jack" userId="037b8342-66c2-4878-b1b5-03d5851af37f" providerId="ADAL" clId="{F624479E-48B8-7D46-B06F-531CB0E368D7}" dt="2022-04-10T04:04:17.034" v="1122" actId="478"/>
          <ac:picMkLst>
            <pc:docMk/>
            <pc:sldMk cId="732100447" sldId="310"/>
            <ac:picMk id="6" creationId="{85558349-56FD-0E49-B4FC-66C01F5C9D4F}"/>
          </ac:picMkLst>
        </pc:picChg>
        <pc:picChg chg="mod">
          <ac:chgData name="Rogerson, Jack" userId="037b8342-66c2-4878-b1b5-03d5851af37f" providerId="ADAL" clId="{F624479E-48B8-7D46-B06F-531CB0E368D7}" dt="2022-04-10T04:05:14.435" v="1158" actId="1037"/>
          <ac:picMkLst>
            <pc:docMk/>
            <pc:sldMk cId="732100447" sldId="310"/>
            <ac:picMk id="8" creationId="{63DB1B8E-CC4B-9D46-A180-F85A0A56EF97}"/>
          </ac:picMkLst>
        </pc:picChg>
        <pc:picChg chg="del">
          <ac:chgData name="Rogerson, Jack" userId="037b8342-66c2-4878-b1b5-03d5851af37f" providerId="ADAL" clId="{F624479E-48B8-7D46-B06F-531CB0E368D7}" dt="2022-04-10T04:04:17.562" v="1124" actId="478"/>
          <ac:picMkLst>
            <pc:docMk/>
            <pc:sldMk cId="732100447" sldId="310"/>
            <ac:picMk id="10" creationId="{E9D4EFF6-528F-EA48-B91F-B847F0F48EB1}"/>
          </ac:picMkLst>
        </pc:picChg>
        <pc:picChg chg="del">
          <ac:chgData name="Rogerson, Jack" userId="037b8342-66c2-4878-b1b5-03d5851af37f" providerId="ADAL" clId="{F624479E-48B8-7D46-B06F-531CB0E368D7}" dt="2022-04-10T04:04:17.165" v="1123" actId="478"/>
          <ac:picMkLst>
            <pc:docMk/>
            <pc:sldMk cId="732100447" sldId="310"/>
            <ac:picMk id="11" creationId="{3AD49147-879C-594E-81F9-6580ADCFFFC1}"/>
          </ac:picMkLst>
        </pc:picChg>
        <pc:picChg chg="del">
          <ac:chgData name="Rogerson, Jack" userId="037b8342-66c2-4878-b1b5-03d5851af37f" providerId="ADAL" clId="{F624479E-48B8-7D46-B06F-531CB0E368D7}" dt="2022-04-10T04:04:18.395" v="1125" actId="478"/>
          <ac:picMkLst>
            <pc:docMk/>
            <pc:sldMk cId="732100447" sldId="310"/>
            <ac:picMk id="12" creationId="{93736827-9E38-6944-8C64-BF01181607BA}"/>
          </ac:picMkLst>
        </pc:picChg>
      </pc:sldChg>
      <pc:sldChg chg="addSp delSp modSp add mod modNotesTx">
        <pc:chgData name="Rogerson, Jack" userId="037b8342-66c2-4878-b1b5-03d5851af37f" providerId="ADAL" clId="{F624479E-48B8-7D46-B06F-531CB0E368D7}" dt="2022-04-10T13:59:32.127" v="4925" actId="20577"/>
        <pc:sldMkLst>
          <pc:docMk/>
          <pc:sldMk cId="1728601811" sldId="311"/>
        </pc:sldMkLst>
        <pc:spChg chg="mod">
          <ac:chgData name="Rogerson, Jack" userId="037b8342-66c2-4878-b1b5-03d5851af37f" providerId="ADAL" clId="{F624479E-48B8-7D46-B06F-531CB0E368D7}" dt="2022-04-10T11:32:56.633" v="1946" actId="1076"/>
          <ac:spMkLst>
            <pc:docMk/>
            <pc:sldMk cId="1728601811" sldId="311"/>
            <ac:spMk id="2" creationId="{B18B084E-E883-3C40-8103-EA378CC322D5}"/>
          </ac:spMkLst>
        </pc:spChg>
        <pc:spChg chg="mod">
          <ac:chgData name="Rogerson, Jack" userId="037b8342-66c2-4878-b1b5-03d5851af37f" providerId="ADAL" clId="{F624479E-48B8-7D46-B06F-531CB0E368D7}" dt="2022-04-10T11:57:00.155" v="2156" actId="1035"/>
          <ac:spMkLst>
            <pc:docMk/>
            <pc:sldMk cId="1728601811" sldId="311"/>
            <ac:spMk id="3" creationId="{63FE1AAE-B4FF-DF4A-9FA8-677FC9FABE6C}"/>
          </ac:spMkLst>
        </pc:spChg>
        <pc:spChg chg="add mod">
          <ac:chgData name="Rogerson, Jack" userId="037b8342-66c2-4878-b1b5-03d5851af37f" providerId="ADAL" clId="{F624479E-48B8-7D46-B06F-531CB0E368D7}" dt="2022-04-10T11:57:00.155" v="2156" actId="1035"/>
          <ac:spMkLst>
            <pc:docMk/>
            <pc:sldMk cId="1728601811" sldId="311"/>
            <ac:spMk id="5" creationId="{2F3F2523-43BE-B04A-81A4-E7C03CB1E73F}"/>
          </ac:spMkLst>
        </pc:spChg>
        <pc:picChg chg="add mod">
          <ac:chgData name="Rogerson, Jack" userId="037b8342-66c2-4878-b1b5-03d5851af37f" providerId="ADAL" clId="{F624479E-48B8-7D46-B06F-531CB0E368D7}" dt="2022-04-10T11:39:37.241" v="2106" actId="1076"/>
          <ac:picMkLst>
            <pc:docMk/>
            <pc:sldMk cId="1728601811" sldId="311"/>
            <ac:picMk id="6" creationId="{FC22C430-0D8E-BB4F-84DC-8451B03BD496}"/>
          </ac:picMkLst>
        </pc:picChg>
        <pc:picChg chg="del">
          <ac:chgData name="Rogerson, Jack" userId="037b8342-66c2-4878-b1b5-03d5851af37f" providerId="ADAL" clId="{F624479E-48B8-7D46-B06F-531CB0E368D7}" dt="2022-04-10T04:13:04.901" v="1210" actId="478"/>
          <ac:picMkLst>
            <pc:docMk/>
            <pc:sldMk cId="1728601811" sldId="311"/>
            <ac:picMk id="7" creationId="{C2759FC1-39A9-0143-A75E-5568742416D1}"/>
          </ac:picMkLst>
        </pc:picChg>
        <pc:picChg chg="add mod modCrop">
          <ac:chgData name="Rogerson, Jack" userId="037b8342-66c2-4878-b1b5-03d5851af37f" providerId="ADAL" clId="{F624479E-48B8-7D46-B06F-531CB0E368D7}" dt="2022-04-10T11:39:32.479" v="2104" actId="1076"/>
          <ac:picMkLst>
            <pc:docMk/>
            <pc:sldMk cId="1728601811" sldId="311"/>
            <ac:picMk id="9" creationId="{A15B0BFB-0094-8144-B2BF-83D30A0F6758}"/>
          </ac:picMkLst>
        </pc:picChg>
        <pc:picChg chg="add mod">
          <ac:chgData name="Rogerson, Jack" userId="037b8342-66c2-4878-b1b5-03d5851af37f" providerId="ADAL" clId="{F624479E-48B8-7D46-B06F-531CB0E368D7}" dt="2022-04-10T11:39:34.244" v="2105" actId="1076"/>
          <ac:picMkLst>
            <pc:docMk/>
            <pc:sldMk cId="1728601811" sldId="311"/>
            <ac:picMk id="11" creationId="{12D63DB8-6BBA-934F-BC24-2B99F0C7C8F4}"/>
          </ac:picMkLst>
        </pc:picChg>
      </pc:sldChg>
      <pc:sldChg chg="new del">
        <pc:chgData name="Rogerson, Jack" userId="037b8342-66c2-4878-b1b5-03d5851af37f" providerId="ADAL" clId="{F624479E-48B8-7D46-B06F-531CB0E368D7}" dt="2022-04-10T04:12:33.601" v="1178" actId="680"/>
        <pc:sldMkLst>
          <pc:docMk/>
          <pc:sldMk cId="3624151408" sldId="311"/>
        </pc:sldMkLst>
      </pc:sldChg>
      <pc:sldChg chg="addSp delSp modSp add mod setBg">
        <pc:chgData name="Rogerson, Jack" userId="037b8342-66c2-4878-b1b5-03d5851af37f" providerId="ADAL" clId="{F624479E-48B8-7D46-B06F-531CB0E368D7}" dt="2022-04-10T11:06:48.649" v="1691" actId="1076"/>
        <pc:sldMkLst>
          <pc:docMk/>
          <pc:sldMk cId="2942514437" sldId="312"/>
        </pc:sldMkLst>
        <pc:spChg chg="mod">
          <ac:chgData name="Rogerson, Jack" userId="037b8342-66c2-4878-b1b5-03d5851af37f" providerId="ADAL" clId="{F624479E-48B8-7D46-B06F-531CB0E368D7}" dt="2022-04-10T11:06:48.649" v="1691" actId="1076"/>
          <ac:spMkLst>
            <pc:docMk/>
            <pc:sldMk cId="2942514437" sldId="312"/>
            <ac:spMk id="2" creationId="{B18B084E-E883-3C40-8103-EA378CC322D5}"/>
          </ac:spMkLst>
        </pc:spChg>
        <pc:spChg chg="mod ord">
          <ac:chgData name="Rogerson, Jack" userId="037b8342-66c2-4878-b1b5-03d5851af37f" providerId="ADAL" clId="{F624479E-48B8-7D46-B06F-531CB0E368D7}" dt="2022-04-10T10:58:59.427" v="1473" actId="207"/>
          <ac:spMkLst>
            <pc:docMk/>
            <pc:sldMk cId="2942514437" sldId="312"/>
            <ac:spMk id="3" creationId="{63FE1AAE-B4FF-DF4A-9FA8-677FC9FABE6C}"/>
          </ac:spMkLst>
        </pc:spChg>
        <pc:spChg chg="add del mod">
          <ac:chgData name="Rogerson, Jack" userId="037b8342-66c2-4878-b1b5-03d5851af37f" providerId="ADAL" clId="{F624479E-48B8-7D46-B06F-531CB0E368D7}" dt="2022-04-10T10:52:34.036" v="1451" actId="478"/>
          <ac:spMkLst>
            <pc:docMk/>
            <pc:sldMk cId="2942514437" sldId="312"/>
            <ac:spMk id="8" creationId="{846FC197-5622-024D-A37F-2E4344C7C08F}"/>
          </ac:spMkLst>
        </pc:spChg>
        <pc:spChg chg="add del mod">
          <ac:chgData name="Rogerson, Jack" userId="037b8342-66c2-4878-b1b5-03d5851af37f" providerId="ADAL" clId="{F624479E-48B8-7D46-B06F-531CB0E368D7}" dt="2022-04-10T10:55:30.817" v="1459" actId="478"/>
          <ac:spMkLst>
            <pc:docMk/>
            <pc:sldMk cId="2942514437" sldId="312"/>
            <ac:spMk id="13" creationId="{D6C65B96-F433-744A-B298-A81DBEEFA5D0}"/>
          </ac:spMkLst>
        </pc:spChg>
        <pc:spChg chg="add mod">
          <ac:chgData name="Rogerson, Jack" userId="037b8342-66c2-4878-b1b5-03d5851af37f" providerId="ADAL" clId="{F624479E-48B8-7D46-B06F-531CB0E368D7}" dt="2022-04-10T11:06:17.570" v="1684" actId="1076"/>
          <ac:spMkLst>
            <pc:docMk/>
            <pc:sldMk cId="2942514437" sldId="312"/>
            <ac:spMk id="17" creationId="{EA43DF49-AAAC-6741-94B2-E3F892E73618}"/>
          </ac:spMkLst>
        </pc:spChg>
        <pc:spChg chg="add">
          <ac:chgData name="Rogerson, Jack" userId="037b8342-66c2-4878-b1b5-03d5851af37f" providerId="ADAL" clId="{F624479E-48B8-7D46-B06F-531CB0E368D7}" dt="2022-04-10T10:57:01.344" v="1460" actId="26606"/>
          <ac:spMkLst>
            <pc:docMk/>
            <pc:sldMk cId="2942514437" sldId="312"/>
            <ac:spMk id="73" creationId="{4513F69C-3D6D-4E72-9289-5BC3584D6D3B}"/>
          </ac:spMkLst>
        </pc:spChg>
        <pc:picChg chg="add mod ord modCrop">
          <ac:chgData name="Rogerson, Jack" userId="037b8342-66c2-4878-b1b5-03d5851af37f" providerId="ADAL" clId="{F624479E-48B8-7D46-B06F-531CB0E368D7}" dt="2022-04-10T10:57:01.344" v="1460" actId="26606"/>
          <ac:picMkLst>
            <pc:docMk/>
            <pc:sldMk cId="2942514437" sldId="312"/>
            <ac:picMk id="5" creationId="{0F248470-931A-D240-BAB9-01BB112F93F9}"/>
          </ac:picMkLst>
        </pc:picChg>
        <pc:picChg chg="add mod ord modCrop">
          <ac:chgData name="Rogerson, Jack" userId="037b8342-66c2-4878-b1b5-03d5851af37f" providerId="ADAL" clId="{F624479E-48B8-7D46-B06F-531CB0E368D7}" dt="2022-04-10T10:57:01.344" v="1460" actId="26606"/>
          <ac:picMkLst>
            <pc:docMk/>
            <pc:sldMk cId="2942514437" sldId="312"/>
            <ac:picMk id="7" creationId="{F6AA991F-7BD9-7345-8E94-D774B6F98348}"/>
          </ac:picMkLst>
        </pc:picChg>
        <pc:picChg chg="add mod">
          <ac:chgData name="Rogerson, Jack" userId="037b8342-66c2-4878-b1b5-03d5851af37f" providerId="ADAL" clId="{F624479E-48B8-7D46-B06F-531CB0E368D7}" dt="2022-04-10T10:57:01.344" v="1460" actId="26606"/>
          <ac:picMkLst>
            <pc:docMk/>
            <pc:sldMk cId="2942514437" sldId="312"/>
            <ac:picMk id="10" creationId="{A4298F9F-2E13-1649-8492-C6922C441695}"/>
          </ac:picMkLst>
        </pc:picChg>
        <pc:picChg chg="add mod">
          <ac:chgData name="Rogerson, Jack" userId="037b8342-66c2-4878-b1b5-03d5851af37f" providerId="ADAL" clId="{F624479E-48B8-7D46-B06F-531CB0E368D7}" dt="2022-04-10T10:57:01.344" v="1460" actId="26606"/>
          <ac:picMkLst>
            <pc:docMk/>
            <pc:sldMk cId="2942514437" sldId="312"/>
            <ac:picMk id="12" creationId="{2660E13C-001B-B543-B6F9-E03633FB03EC}"/>
          </ac:picMkLst>
        </pc:picChg>
        <pc:picChg chg="add del">
          <ac:chgData name="Rogerson, Jack" userId="037b8342-66c2-4878-b1b5-03d5851af37f" providerId="ADAL" clId="{F624479E-48B8-7D46-B06F-531CB0E368D7}" dt="2022-04-10T10:55:16.698" v="1455"/>
          <ac:picMkLst>
            <pc:docMk/>
            <pc:sldMk cId="2942514437" sldId="312"/>
            <ac:picMk id="4098" creationId="{9A9523CD-3522-2B43-B8A6-485B0FFD8E1B}"/>
          </ac:picMkLst>
        </pc:picChg>
        <pc:picChg chg="add mod ord">
          <ac:chgData name="Rogerson, Jack" userId="037b8342-66c2-4878-b1b5-03d5851af37f" providerId="ADAL" clId="{F624479E-48B8-7D46-B06F-531CB0E368D7}" dt="2022-04-10T10:57:01.344" v="1460" actId="26606"/>
          <ac:picMkLst>
            <pc:docMk/>
            <pc:sldMk cId="2942514437" sldId="312"/>
            <ac:picMk id="4100" creationId="{14F26562-BB88-714B-A790-2B096356E1C9}"/>
          </ac:picMkLst>
        </pc:picChg>
      </pc:sldChg>
      <pc:sldChg chg="addSp delSp modSp add mod ord setBg">
        <pc:chgData name="Rogerson, Jack" userId="037b8342-66c2-4878-b1b5-03d5851af37f" providerId="ADAL" clId="{F624479E-48B8-7D46-B06F-531CB0E368D7}" dt="2022-04-10T11:19:10.016" v="1859" actId="20577"/>
        <pc:sldMkLst>
          <pc:docMk/>
          <pc:sldMk cId="2976229802" sldId="313"/>
        </pc:sldMkLst>
        <pc:spChg chg="del mod ord">
          <ac:chgData name="Rogerson, Jack" userId="037b8342-66c2-4878-b1b5-03d5851af37f" providerId="ADAL" clId="{F624479E-48B8-7D46-B06F-531CB0E368D7}" dt="2022-04-10T11:12:49.024" v="1800" actId="478"/>
          <ac:spMkLst>
            <pc:docMk/>
            <pc:sldMk cId="2976229802" sldId="313"/>
            <ac:spMk id="2" creationId="{B18B084E-E883-3C40-8103-EA378CC322D5}"/>
          </ac:spMkLst>
        </pc:spChg>
        <pc:spChg chg="del mod">
          <ac:chgData name="Rogerson, Jack" userId="037b8342-66c2-4878-b1b5-03d5851af37f" providerId="ADAL" clId="{F624479E-48B8-7D46-B06F-531CB0E368D7}" dt="2022-04-10T11:09:47.512" v="1785" actId="478"/>
          <ac:spMkLst>
            <pc:docMk/>
            <pc:sldMk cId="2976229802" sldId="313"/>
            <ac:spMk id="3" creationId="{63FE1AAE-B4FF-DF4A-9FA8-677FC9FABE6C}"/>
          </ac:spMkLst>
        </pc:spChg>
        <pc:spChg chg="add del mod">
          <ac:chgData name="Rogerson, Jack" userId="037b8342-66c2-4878-b1b5-03d5851af37f" providerId="ADAL" clId="{F624479E-48B8-7D46-B06F-531CB0E368D7}" dt="2022-04-10T11:09:48.745" v="1786" actId="478"/>
          <ac:spMkLst>
            <pc:docMk/>
            <pc:sldMk cId="2976229802" sldId="313"/>
            <ac:spMk id="5" creationId="{8F74E6B3-D722-6848-B4D8-719E15544947}"/>
          </ac:spMkLst>
        </pc:spChg>
        <pc:spChg chg="add del mod">
          <ac:chgData name="Rogerson, Jack" userId="037b8342-66c2-4878-b1b5-03d5851af37f" providerId="ADAL" clId="{F624479E-48B8-7D46-B06F-531CB0E368D7}" dt="2022-04-10T11:13:00.810" v="1803" actId="478"/>
          <ac:spMkLst>
            <pc:docMk/>
            <pc:sldMk cId="2976229802" sldId="313"/>
            <ac:spMk id="7" creationId="{424FA66F-00B2-6440-8DA2-DDCE8E1B1BE5}"/>
          </ac:spMkLst>
        </pc:spChg>
        <pc:spChg chg="add mod">
          <ac:chgData name="Rogerson, Jack" userId="037b8342-66c2-4878-b1b5-03d5851af37f" providerId="ADAL" clId="{F624479E-48B8-7D46-B06F-531CB0E368D7}" dt="2022-04-10T11:14:30.948" v="1832" actId="27636"/>
          <ac:spMkLst>
            <pc:docMk/>
            <pc:sldMk cId="2976229802" sldId="313"/>
            <ac:spMk id="14" creationId="{D05A5574-C79A-C141-B047-D6679C63FA4E}"/>
          </ac:spMkLst>
        </pc:spChg>
        <pc:spChg chg="add mod">
          <ac:chgData name="Rogerson, Jack" userId="037b8342-66c2-4878-b1b5-03d5851af37f" providerId="ADAL" clId="{F624479E-48B8-7D46-B06F-531CB0E368D7}" dt="2022-04-10T11:19:10.016" v="1859" actId="20577"/>
          <ac:spMkLst>
            <pc:docMk/>
            <pc:sldMk cId="2976229802" sldId="313"/>
            <ac:spMk id="17" creationId="{D784578E-6FCD-B546-BDD4-F02980032F53}"/>
          </ac:spMkLst>
        </pc:spChg>
        <pc:spChg chg="add del">
          <ac:chgData name="Rogerson, Jack" userId="037b8342-66c2-4878-b1b5-03d5851af37f" providerId="ADAL" clId="{F624479E-48B8-7D46-B06F-531CB0E368D7}" dt="2022-04-10T11:10:39.840" v="1791" actId="26606"/>
          <ac:spMkLst>
            <pc:docMk/>
            <pc:sldMk cId="2976229802" sldId="313"/>
            <ac:spMk id="71" creationId="{7B51B11D-BBCD-47C7-A599-1EDA2F22FE08}"/>
          </ac:spMkLst>
        </pc:spChg>
        <pc:spChg chg="add del">
          <ac:chgData name="Rogerson, Jack" userId="037b8342-66c2-4878-b1b5-03d5851af37f" providerId="ADAL" clId="{F624479E-48B8-7D46-B06F-531CB0E368D7}" dt="2022-04-10T11:10:40.295" v="1793" actId="26606"/>
          <ac:spMkLst>
            <pc:docMk/>
            <pc:sldMk cId="2976229802" sldId="313"/>
            <ac:spMk id="75" creationId="{AD7356EA-285B-4E5D-8FEC-104659A4FD2C}"/>
          </ac:spMkLst>
        </pc:spChg>
        <pc:spChg chg="add del">
          <ac:chgData name="Rogerson, Jack" userId="037b8342-66c2-4878-b1b5-03d5851af37f" providerId="ADAL" clId="{F624479E-48B8-7D46-B06F-531CB0E368D7}" dt="2022-04-10T11:10:40.295" v="1793" actId="26606"/>
          <ac:spMkLst>
            <pc:docMk/>
            <pc:sldMk cId="2976229802" sldId="313"/>
            <ac:spMk id="5124" creationId="{47BDE95F-650B-4D12-A3A5-975E461D2E00}"/>
          </ac:spMkLst>
        </pc:spChg>
        <pc:spChg chg="add del">
          <ac:chgData name="Rogerson, Jack" userId="037b8342-66c2-4878-b1b5-03d5851af37f" providerId="ADAL" clId="{F624479E-48B8-7D46-B06F-531CB0E368D7}" dt="2022-04-10T11:10:40.295" v="1793" actId="26606"/>
          <ac:spMkLst>
            <pc:docMk/>
            <pc:sldMk cId="2976229802" sldId="313"/>
            <ac:spMk id="5125" creationId="{71FC7D98-7B8B-402A-90FC-F027482F2142}"/>
          </ac:spMkLst>
        </pc:spChg>
        <pc:spChg chg="add">
          <ac:chgData name="Rogerson, Jack" userId="037b8342-66c2-4878-b1b5-03d5851af37f" providerId="ADAL" clId="{F624479E-48B8-7D46-B06F-531CB0E368D7}" dt="2022-04-10T11:10:40.300" v="1794" actId="26606"/>
          <ac:spMkLst>
            <pc:docMk/>
            <pc:sldMk cId="2976229802" sldId="313"/>
            <ac:spMk id="5127" creationId="{7B51B11D-BBCD-47C7-A599-1EDA2F22FE08}"/>
          </ac:spMkLst>
        </pc:spChg>
        <pc:picChg chg="add del mod">
          <ac:chgData name="Rogerson, Jack" userId="037b8342-66c2-4878-b1b5-03d5851af37f" providerId="ADAL" clId="{F624479E-48B8-7D46-B06F-531CB0E368D7}" dt="2022-04-10T11:15:16.015" v="1835" actId="1076"/>
          <ac:picMkLst>
            <pc:docMk/>
            <pc:sldMk cId="2976229802" sldId="313"/>
            <ac:picMk id="5122" creationId="{46CE7E07-2FE9-FE4E-BC26-D80DBD3771D5}"/>
          </ac:picMkLst>
        </pc:picChg>
        <pc:cxnChg chg="add del">
          <ac:chgData name="Rogerson, Jack" userId="037b8342-66c2-4878-b1b5-03d5851af37f" providerId="ADAL" clId="{F624479E-48B8-7D46-B06F-531CB0E368D7}" dt="2022-04-10T11:10:39.840" v="1791" actId="26606"/>
          <ac:cxnSpMkLst>
            <pc:docMk/>
            <pc:sldMk cId="2976229802" sldId="313"/>
            <ac:cxnSpMk id="73" creationId="{6A810F53-4CAC-492E-A2F9-C147AA509B57}"/>
          </ac:cxnSpMkLst>
        </pc:cxnChg>
        <pc:cxnChg chg="add">
          <ac:chgData name="Rogerson, Jack" userId="037b8342-66c2-4878-b1b5-03d5851af37f" providerId="ADAL" clId="{F624479E-48B8-7D46-B06F-531CB0E368D7}" dt="2022-04-10T11:10:40.300" v="1794" actId="26606"/>
          <ac:cxnSpMkLst>
            <pc:docMk/>
            <pc:sldMk cId="2976229802" sldId="313"/>
            <ac:cxnSpMk id="5128" creationId="{6A810F53-4CAC-492E-A2F9-C147AA509B57}"/>
          </ac:cxnSpMkLst>
        </pc:cxnChg>
      </pc:sldChg>
      <pc:sldMasterChg chg="modSldLayout">
        <pc:chgData name="Rogerson, Jack" userId="037b8342-66c2-4878-b1b5-03d5851af37f" providerId="ADAL" clId="{F624479E-48B8-7D46-B06F-531CB0E368D7}" dt="2022-04-10T03:38:21.517" v="836"/>
        <pc:sldMasterMkLst>
          <pc:docMk/>
          <pc:sldMasterMk cId="4223158283" sldId="2147483648"/>
        </pc:sldMasterMkLst>
        <pc:sldLayoutChg chg="addSp modSp">
          <pc:chgData name="Rogerson, Jack" userId="037b8342-66c2-4878-b1b5-03d5851af37f" providerId="ADAL" clId="{F624479E-48B8-7D46-B06F-531CB0E368D7}" dt="2022-04-10T03:38:21.517" v="836"/>
          <pc:sldLayoutMkLst>
            <pc:docMk/>
            <pc:sldMasterMk cId="4223158283" sldId="2147483648"/>
            <pc:sldLayoutMk cId="700266002" sldId="2147483660"/>
          </pc:sldLayoutMkLst>
          <pc:spChg chg="add mod">
            <ac:chgData name="Rogerson, Jack" userId="037b8342-66c2-4878-b1b5-03d5851af37f" providerId="ADAL" clId="{F624479E-48B8-7D46-B06F-531CB0E368D7}" dt="2022-04-10T03:38:21.517" v="836"/>
            <ac:spMkLst>
              <pc:docMk/>
              <pc:sldMasterMk cId="4223158283" sldId="2147483648"/>
              <pc:sldLayoutMk cId="700266002" sldId="2147483660"/>
              <ac:spMk id="4" creationId="{29B4AEE2-2543-DB4B-9A2E-72648ACD793D}"/>
            </ac:spMkLst>
          </pc:spChg>
          <pc:spChg chg="add mod">
            <ac:chgData name="Rogerson, Jack" userId="037b8342-66c2-4878-b1b5-03d5851af37f" providerId="ADAL" clId="{F624479E-48B8-7D46-B06F-531CB0E368D7}" dt="2022-04-10T03:38:21.517" v="836"/>
            <ac:spMkLst>
              <pc:docMk/>
              <pc:sldMasterMk cId="4223158283" sldId="2147483648"/>
              <pc:sldLayoutMk cId="700266002" sldId="2147483660"/>
              <ac:spMk id="5" creationId="{69EADA64-61F2-0C44-8D43-35A445FF4B97}"/>
            </ac:spMkLst>
          </pc:spChg>
          <pc:spChg chg="add mod">
            <ac:chgData name="Rogerson, Jack" userId="037b8342-66c2-4878-b1b5-03d5851af37f" providerId="ADAL" clId="{F624479E-48B8-7D46-B06F-531CB0E368D7}" dt="2022-04-10T03:38:21.517" v="836"/>
            <ac:spMkLst>
              <pc:docMk/>
              <pc:sldMasterMk cId="4223158283" sldId="2147483648"/>
              <pc:sldLayoutMk cId="700266002" sldId="2147483660"/>
              <ac:spMk id="6" creationId="{34DA1068-27F2-6546-9842-7C22CDA4C5AB}"/>
            </ac:spMkLst>
          </pc:spChg>
          <pc:picChg chg="add mod">
            <ac:chgData name="Rogerson, Jack" userId="037b8342-66c2-4878-b1b5-03d5851af37f" providerId="ADAL" clId="{F624479E-48B8-7D46-B06F-531CB0E368D7}" dt="2022-04-10T03:38:21.517" v="836"/>
            <ac:picMkLst>
              <pc:docMk/>
              <pc:sldMasterMk cId="4223158283" sldId="2147483648"/>
              <pc:sldLayoutMk cId="700266002" sldId="2147483660"/>
              <ac:picMk id="2" creationId="{FE70C268-BB64-5848-AAFF-76DCD33646B0}"/>
            </ac:picMkLst>
          </pc:picChg>
          <pc:picChg chg="add mod">
            <ac:chgData name="Rogerson, Jack" userId="037b8342-66c2-4878-b1b5-03d5851af37f" providerId="ADAL" clId="{F624479E-48B8-7D46-B06F-531CB0E368D7}" dt="2022-04-10T03:38:21.517" v="836"/>
            <ac:picMkLst>
              <pc:docMk/>
              <pc:sldMasterMk cId="4223158283" sldId="2147483648"/>
              <pc:sldLayoutMk cId="700266002" sldId="2147483660"/>
              <ac:picMk id="3" creationId="{E2622FD2-B77D-CD4D-8B28-96C853CBDDEC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AE008F-9F52-1F46-B15D-7D8BCB6FA834}" type="datetimeFigureOut">
              <a:rPr lang="en-US" smtClean="0"/>
              <a:t>4/16/22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4449C6-D67B-A649-86A3-695678E28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8251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4449C6-D67B-A649-86A3-695678E2856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978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4449C6-D67B-A649-86A3-695678E2856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28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4449C6-D67B-A649-86A3-695678E2856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6495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Opportunity!!!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A great number of our students have the opportunity to be involved with the department and relevant industry fields at Clark.</a:t>
            </a:r>
          </a:p>
          <a:p>
            <a:endParaRPr lang="en-US"/>
          </a:p>
          <a:p>
            <a:r>
              <a:rPr lang="en-US"/>
              <a:t>Clark is able to offer many unique opportunities such as serving as Teaching Assistants during undergrad study.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A number of student fulfill a variety of roles within the Clark ITS department.</a:t>
            </a:r>
          </a:p>
          <a:p>
            <a:endParaRPr lang="en-US"/>
          </a:p>
          <a:p>
            <a:r>
              <a:rPr lang="en-US"/>
              <a:t>Students can fulfill roles such as general troubleshooting and helpdesk assistance, to more technical positions such as DevOps for our campus learning management system or system administrations for our High-Performance Computing infrastructure.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Research and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4449C6-D67B-A649-86A3-695678E2856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3658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Clark CSCI is a supportive community that presents great </a:t>
            </a:r>
            <a:r>
              <a:rPr lang="en-US" b="1" dirty="0"/>
              <a:t>opportunity</a:t>
            </a:r>
          </a:p>
          <a:p>
            <a:endParaRPr lang="en-US" b="1" dirty="0"/>
          </a:p>
          <a:p>
            <a:r>
              <a:rPr lang="en-US" b="1" dirty="0"/>
              <a:t>Students can peruse high levels of involvement inside and outside of the classroom setting.</a:t>
            </a:r>
          </a:p>
          <a:p>
            <a:r>
              <a:rPr lang="en-US" b="1" dirty="0"/>
              <a:t>Students are supportive of each other </a:t>
            </a:r>
          </a:p>
          <a:p>
            <a:endParaRPr lang="en-US" b="0" dirty="0"/>
          </a:p>
          <a:p>
            <a:endParaRPr lang="en-US" b="0" dirty="0"/>
          </a:p>
          <a:p>
            <a:r>
              <a:rPr lang="en-US" b="0" dirty="0"/>
              <a:t>A network of Alumni that supports students in a variety of ways:</a:t>
            </a:r>
          </a:p>
          <a:p>
            <a:endParaRPr lang="en-US" b="0" dirty="0"/>
          </a:p>
          <a:p>
            <a:endParaRPr lang="en-US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Volunteer to host enrichment session such as coding/problem solving practices.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Happy to refer Clark students within their companies and organizations.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="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="0" dirty="0"/>
              <a:t>Faculty: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Faculty look to support students whenever possible.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You are a name, not an ID  number at the Clark CS department.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Highly responsive outside of class.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Are happy to support career development by recommending programs, internships, and career support by reviewing resumes.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="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="0" dirty="0"/>
              <a:t>Student clubs: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Allow students to be involved outside of the classroom while using relevant industry knowledge.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Host and support on average one week event open to all students </a:t>
            </a:r>
            <a:br>
              <a:rPr lang="en-US" b="0" dirty="0"/>
            </a:b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4449C6-D67B-A649-86A3-695678E2856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4829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Some recent events.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Such as the first ever Clark Hackathon opening this Friday.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4449C6-D67B-A649-86A3-695678E2856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0342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4449C6-D67B-A649-86A3-695678E2856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8154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 sz="1200" b="1">
                <a:latin typeface="Times" pitchFamily="2" charset="0"/>
              </a:rPr>
              <a:t>Speech Recognition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39E2EF-572B-4F41-A80D-19C2B24510D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9048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 sz="1200" b="1">
                <a:latin typeface="Times" pitchFamily="2" charset="0"/>
              </a:rPr>
              <a:t>Theory of Computation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39E2EF-572B-4F41-A80D-19C2B24510D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9198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 sz="1200" b="1">
                <a:latin typeface="Times" pitchFamily="2" charset="0"/>
              </a:rPr>
              <a:t>Data Science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39E2EF-572B-4F41-A80D-19C2B24510D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1873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 sz="1200" b="1">
                <a:latin typeface="Times" pitchFamily="2" charset="0"/>
              </a:rPr>
              <a:t>Distributed Systems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39E2EF-572B-4F41-A80D-19C2B24510D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7893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 sz="1200" b="1">
                <a:latin typeface="Times" pitchFamily="2" charset="0"/>
              </a:rPr>
              <a:t>Computer Vision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39E2EF-572B-4F41-A80D-19C2B24510D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697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Social Computing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39E2EF-572B-4F41-A80D-19C2B24510D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2652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 sz="1200" b="1">
                <a:latin typeface="Times" pitchFamily="2" charset="0"/>
              </a:rPr>
              <a:t>Network Security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39E2EF-572B-4F41-A80D-19C2B24510D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6960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 sz="1200" b="1">
                <a:latin typeface="Times" pitchFamily="2" charset="0"/>
              </a:rPr>
              <a:t>Full Stack Development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39E2EF-572B-4F41-A80D-19C2B24510D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5203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 sz="1200" b="1">
                <a:latin typeface="Times" pitchFamily="2" charset="0"/>
              </a:rPr>
              <a:t>Software Engineering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39E2EF-572B-4F41-A80D-19C2B24510D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7235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What does the CS Major and Minor at Clark look like?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--INFO</a:t>
            </a:r>
          </a:p>
          <a:p>
            <a:endParaRPr lang="en-US"/>
          </a:p>
          <a:p>
            <a:r>
              <a:rPr lang="en-US" b="1"/>
              <a:t>DSCI SESSION AFTER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Student also can opt to pursue double majors across disciplines.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4449C6-D67B-A649-86A3-695678E2856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2011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  <a:p>
            <a:r>
              <a:rPr lang="en-US"/>
              <a:t>A variety of courses that range from the roots of Computer Science theory, to hands on practice with application of CS including: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4449C6-D67B-A649-86A3-695678E2856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7365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4449C6-D67B-A649-86A3-695678E2856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4970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4449C6-D67B-A649-86A3-695678E2856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691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Volumes/WorkDrive/___CLARK/___All_Jobs/__BRANDING/___2015/PPT/__BoT_PPT/__BoT_FINAL_PPT_Template_Art/__Corner_SEAL_gray_April6-01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cs.clarku.edu/" TargetMode="External"/><Relationship Id="rId5" Type="http://schemas.openxmlformats.org/officeDocument/2006/relationships/image" Target="file://localhost/Volumes/WorkDrive/___CLARK/___All_Jobs/__BRANDING/___2015/PPT/__BoT_PPT/__BoT_FINAL_PPT_Template_Art/__PPT_Linear_FOOTER_Band-01.png" TargetMode="Externa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CC561-1E9E-0848-BF8C-6281FB093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D1DBA3-A013-D645-A968-6197AA8ACE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2E0955-C256-E94E-A04F-244F91969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0B699-85A4-E64C-AB10-6007E8245F8F}" type="datetimeFigureOut">
              <a:rPr lang="en-US" smtClean="0"/>
              <a:t>4/16/22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5D5A75-5068-094E-B1FC-D201811F4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3B68E3-EF40-2D4C-B58C-8590AC8F5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CC315-1BA2-F64B-9FBC-48E2F30B8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572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33FCB-1263-DF40-9B59-E53AD0344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5C2869-CD4D-1742-AA75-E260D23DED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E5C4BE-BA56-8B4A-8C09-E00D6A780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0B699-85A4-E64C-AB10-6007E8245F8F}" type="datetimeFigureOut">
              <a:rPr lang="en-US" smtClean="0"/>
              <a:t>4/16/22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C553EE-A6E0-9A44-90C6-6E7E3AC96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6CCA40-7B9F-0041-A757-1DEF7151E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CC315-1BA2-F64B-9FBC-48E2F30B8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213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A52DC-E0E4-744B-A4A2-1ACB9ADDB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C28233-EDD6-3249-900A-394A3C7A2C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078E5-F6E0-E34D-B48D-EC3FCD71F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0B699-85A4-E64C-AB10-6007E8245F8F}" type="datetimeFigureOut">
              <a:rPr lang="en-US" smtClean="0"/>
              <a:t>4/16/22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5EF571-6FDA-9449-A40D-17EF9D0E0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D69433-1786-5643-9EC6-340B2A46A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CC315-1BA2-F64B-9FBC-48E2F30B8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805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22712-6582-3B41-94BA-E0E322D50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23E222-3CBE-7A46-89BD-47A552F426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70F70A-6E47-5B46-942E-2AC5189AE1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28F8FB-FE09-2542-B4C5-67CF84B18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0B699-85A4-E64C-AB10-6007E8245F8F}" type="datetimeFigureOut">
              <a:rPr lang="en-US" smtClean="0"/>
              <a:t>4/16/22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849131-6A67-724A-9673-96DD1888D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F5B1A9-30AF-A84F-A9E4-08819B2D0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CC315-1BA2-F64B-9FBC-48E2F30B8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599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C561C-0CE9-D34A-A0F5-9E350590E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02B275-06BD-A146-824C-BC7F6DF210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3461F7-B135-3E42-A878-E48B0F837F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FA8FF7-410A-154C-80CF-FD3DFABE8B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38AAB5-7CDC-F64A-A933-C0536E0BBE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0C4B363-726A-8B4B-B07C-43B4F1413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0B699-85A4-E64C-AB10-6007E8245F8F}" type="datetimeFigureOut">
              <a:rPr lang="en-US" smtClean="0"/>
              <a:t>4/16/22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57EBD9-6CC8-B544-BD3D-A582C33EC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1F8642-6377-2A45-BFA2-074989DDE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CC315-1BA2-F64B-9FBC-48E2F30B8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298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199EB-6411-004D-9626-47EA1E323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485E0B-E802-A940-88C7-4137981E9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0B699-85A4-E64C-AB10-6007E8245F8F}" type="datetimeFigureOut">
              <a:rPr lang="en-US" smtClean="0"/>
              <a:t>4/16/22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4BBD00-64A9-E444-AD39-3CAE34438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EAACEB-5B6F-4F49-AA80-5D42303DA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CC315-1BA2-F64B-9FBC-48E2F30B8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721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5CCADB-F70F-2449-AA71-9995523E3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0B699-85A4-E64C-AB10-6007E8245F8F}" type="datetimeFigureOut">
              <a:rPr lang="en-US" smtClean="0"/>
              <a:t>4/16/22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19F3CC-357C-5948-88ED-502A116F6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A3EC75-1591-2142-A738-003F792B7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CC315-1BA2-F64B-9FBC-48E2F30B8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469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B8570-59B1-C84B-8C3D-58DA95344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7E31B4-D0A0-5249-B2E6-991CC67836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95202D-B9B3-9B4C-8CFD-659780E85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B88BD8-E867-CC42-A916-83822D6FC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0B699-85A4-E64C-AB10-6007E8245F8F}" type="datetimeFigureOut">
              <a:rPr lang="en-US" smtClean="0"/>
              <a:t>4/16/22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313685-CF44-DD4B-8708-2A2854375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7C1AFB-FCEA-D14F-B43C-C136AEF3A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CC315-1BA2-F64B-9FBC-48E2F30B8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387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2BA6B-D57A-8F4E-8786-A00767C24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5A0C7A-4C48-D84F-A531-1008E01E4B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80DD04-91E3-634A-BF80-460B49CC86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E5F042-E531-1C42-AB5F-4DFC273A4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0B699-85A4-E64C-AB10-6007E8245F8F}" type="datetimeFigureOut">
              <a:rPr lang="en-US" smtClean="0"/>
              <a:t>4/16/22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233AC4-A553-B443-9C9C-AE93A6449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BA0DAC-8499-044A-B788-2EC319033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CC315-1BA2-F64B-9FBC-48E2F30B8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423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E96F4-4739-DE48-9DE2-AD61737F5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AEA5DE-F75C-3948-94D5-3A12BDABD0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7DFBA1-92E8-6944-ADCF-E606E5ECC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0B699-85A4-E64C-AB10-6007E8245F8F}" type="datetimeFigureOut">
              <a:rPr lang="en-US" smtClean="0"/>
              <a:t>4/16/22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9F77BE-2623-B942-AC95-915831D75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4C0FAD-35D4-154F-812C-4BC2AA0B7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CC315-1BA2-F64B-9FBC-48E2F30B8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630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339EC8E-6573-0241-BF57-66E36D6A90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758122-1BD1-7142-A7A2-80810780B4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2A3CAE-F5F4-A746-BD04-6C7E2CD00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0B699-85A4-E64C-AB10-6007E8245F8F}" type="datetimeFigureOut">
              <a:rPr lang="en-US" smtClean="0"/>
              <a:t>4/16/22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F90B0-3650-5E45-BFD5-A59899C6B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DACAF6-B2A8-1948-B7C6-DBDA0F122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CC315-1BA2-F64B-9FBC-48E2F30B8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6887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__Corner_SEAL_gray_April6-01.png" descr="/Volumes/WorkDrive/___CLARK/___All_Jobs/__BRANDING/___2015/PPT/__BoT_PPT/__BoT_FINAL_PPT_Template_Art/__Corner_SEAL_gray_April6-01.png">
            <a:extLst>
              <a:ext uri="{FF2B5EF4-FFF2-40B4-BE49-F238E27FC236}">
                <a16:creationId xmlns:a16="http://schemas.microsoft.com/office/drawing/2014/main" id="{FE70C268-BB64-5848-AAFF-76DCD33646B0}"/>
              </a:ext>
            </a:extLst>
          </p:cNvPr>
          <p:cNvPicPr>
            <a:picLocks noChangeAspect="1"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0"/>
            <a:ext cx="5638800" cy="1832206"/>
          </a:xfrm>
          <a:prstGeom prst="rect">
            <a:avLst/>
          </a:prstGeom>
        </p:spPr>
      </p:pic>
      <p:pic>
        <p:nvPicPr>
          <p:cNvPr id="3" name="__PPT_Linear_FOOTER_Band-01.png" descr="/Volumes/WorkDrive/___CLARK/___All_Jobs/__BRANDING/___2015/PPT/__BoT_PPT/__BoT_FINAL_PPT_Template_Art/__PPT_Linear_FOOTER_Band-01.png">
            <a:extLst>
              <a:ext uri="{FF2B5EF4-FFF2-40B4-BE49-F238E27FC236}">
                <a16:creationId xmlns:a16="http://schemas.microsoft.com/office/drawing/2014/main" id="{E2622FD2-B77D-CD4D-8B28-96C853CBDD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46" b="76300"/>
          <a:stretch>
            <a:fillRect/>
          </a:stretch>
        </p:blipFill>
        <p:spPr>
          <a:xfrm>
            <a:off x="0" y="6380369"/>
            <a:ext cx="12192000" cy="50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9B4AEE2-2543-DB4B-9A2E-72648ACD793D}"/>
              </a:ext>
            </a:extLst>
          </p:cNvPr>
          <p:cNvSpPr/>
          <p:nvPr userDrawn="1"/>
        </p:nvSpPr>
        <p:spPr>
          <a:xfrm>
            <a:off x="10785764" y="6482502"/>
            <a:ext cx="13918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Times" pitchFamily="2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cs.clarku.edu</a:t>
            </a:r>
            <a:endParaRPr lang="en-US">
              <a:solidFill>
                <a:schemeClr val="bg1"/>
              </a:solidFill>
              <a:latin typeface="Times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EADA64-61F2-0C44-8D43-35A445FF4B97}"/>
              </a:ext>
            </a:extLst>
          </p:cNvPr>
          <p:cNvSpPr/>
          <p:nvPr userDrawn="1"/>
        </p:nvSpPr>
        <p:spPr>
          <a:xfrm>
            <a:off x="10335105" y="6742217"/>
            <a:ext cx="1764792" cy="73152"/>
          </a:xfrm>
          <a:prstGeom prst="rect">
            <a:avLst/>
          </a:prstGeom>
          <a:solidFill>
            <a:srgbClr val="E51A2D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4DA1068-27F2-6546-9842-7C22CDA4C5AB}"/>
              </a:ext>
            </a:extLst>
          </p:cNvPr>
          <p:cNvSpPr/>
          <p:nvPr userDrawn="1"/>
        </p:nvSpPr>
        <p:spPr>
          <a:xfrm>
            <a:off x="14379" y="6488668"/>
            <a:ext cx="6789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>
                <a:solidFill>
                  <a:schemeClr val="bg1"/>
                </a:solidFill>
                <a:latin typeface="Times" pitchFamily="2" charset="0"/>
              </a:rPr>
              <a:t>Department of Computer Science</a:t>
            </a:r>
          </a:p>
        </p:txBody>
      </p:sp>
    </p:spTree>
    <p:extLst>
      <p:ext uri="{BB962C8B-B14F-4D97-AF65-F5344CB8AC3E}">
        <p14:creationId xmlns:p14="http://schemas.microsoft.com/office/powerpoint/2010/main" val="700266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422DB7F-2F6F-A24C-9888-00BD4B026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76BB66-A12C-7C40-926B-E683CDB7C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D01042-617B-3A41-8B81-4B873E4B6C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D0B699-85A4-E64C-AB10-6007E8245F8F}" type="datetimeFigureOut">
              <a:rPr lang="en-US" smtClean="0"/>
              <a:t>4/16/22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8C4588-A0F4-CA41-AF1B-E49937233B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01AFB-D4E0-2644-A9B1-38D979F98F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4CC315-1BA2-F64B-9FBC-48E2F30B8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15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hyperlink" Target="https://cs.clarku.edu/~about/cs/faculty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C2172-6537-144A-BEAC-3C5537166C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05B6E4-3A2B-1F44-B4B4-2E01F0917C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5004179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CB387034-68D2-8043-B076-33733AE668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243264"/>
            <a:ext cx="9144000" cy="1655762"/>
          </a:xfrm>
        </p:spPr>
        <p:txBody>
          <a:bodyPr>
            <a:noAutofit/>
          </a:bodyPr>
          <a:lstStyle/>
          <a:p>
            <a:r>
              <a:rPr lang="en-US" sz="6000" b="1">
                <a:solidFill>
                  <a:schemeClr val="bg1"/>
                </a:solidFill>
                <a:effectLst>
                  <a:glow rad="118417">
                    <a:schemeClr val="tx1">
                      <a:alpha val="40000"/>
                    </a:schemeClr>
                  </a:glow>
                  <a:outerShdw blurRad="220364" dist="38100" dir="2700000" sx="99953" sy="99953" algn="tl" rotWithShape="0">
                    <a:srgbClr val="FF0000"/>
                  </a:outerShdw>
                </a:effectLst>
                <a:uFill>
                  <a:solidFill>
                    <a:srgbClr val="C00000"/>
                  </a:solidFill>
                </a:uFill>
                <a:latin typeface="Helvetica" pitchFamily="2" charset="0"/>
              </a:rPr>
              <a:t>DESTINATION CLARK: COMPUTER SCIENCE</a:t>
            </a:r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63DB1B8E-CC4B-9D46-A180-F85A0A56EF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6135" y="5191736"/>
            <a:ext cx="1434438" cy="143443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8AD6C62-64D0-E745-B9BB-3FD54AF93634}"/>
              </a:ext>
            </a:extLst>
          </p:cNvPr>
          <p:cNvSpPr txBox="1"/>
          <p:nvPr/>
        </p:nvSpPr>
        <p:spPr>
          <a:xfrm>
            <a:off x="8223521" y="5366359"/>
            <a:ext cx="46589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latin typeface="Helvetica" pitchFamily="2" charset="0"/>
              </a:rPr>
              <a:t>Department of </a:t>
            </a:r>
          </a:p>
          <a:p>
            <a:r>
              <a:rPr lang="en-US" sz="3200" b="1">
                <a:latin typeface="Helvetica" pitchFamily="2" charset="0"/>
              </a:rPr>
              <a:t>Computer Science</a:t>
            </a:r>
          </a:p>
        </p:txBody>
      </p:sp>
      <p:pic>
        <p:nvPicPr>
          <p:cNvPr id="6" name="Picture 5" descr="Graphical user interface&#10;&#10;Description automatically generated">
            <a:extLst>
              <a:ext uri="{FF2B5EF4-FFF2-40B4-BE49-F238E27FC236}">
                <a16:creationId xmlns:a16="http://schemas.microsoft.com/office/drawing/2014/main" id="{85558349-56FD-0E49-B4FC-66C01F5C9D4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57" t="44025" r="77449" b="39748"/>
          <a:stretch/>
        </p:blipFill>
        <p:spPr>
          <a:xfrm>
            <a:off x="302035" y="5181353"/>
            <a:ext cx="1336980" cy="1425378"/>
          </a:xfrm>
          <a:prstGeom prst="rect">
            <a:avLst/>
          </a:prstGeom>
        </p:spPr>
      </p:pic>
      <p:pic>
        <p:nvPicPr>
          <p:cNvPr id="10" name="Picture 9" descr="Graphical user interface&#10;&#10;Description automatically generated">
            <a:extLst>
              <a:ext uri="{FF2B5EF4-FFF2-40B4-BE49-F238E27FC236}">
                <a16:creationId xmlns:a16="http://schemas.microsoft.com/office/drawing/2014/main" id="{E9D4EFF6-528F-EA48-B91F-B847F0F48EB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910" t="42957" r="50096" b="39252"/>
          <a:stretch/>
        </p:blipFill>
        <p:spPr>
          <a:xfrm>
            <a:off x="3423191" y="5169884"/>
            <a:ext cx="1587150" cy="1448316"/>
          </a:xfrm>
          <a:prstGeom prst="rect">
            <a:avLst/>
          </a:prstGeom>
        </p:spPr>
      </p:pic>
      <p:pic>
        <p:nvPicPr>
          <p:cNvPr id="11" name="Picture 10" descr="Graphical user interface&#10;&#10;Description automatically generated">
            <a:extLst>
              <a:ext uri="{FF2B5EF4-FFF2-40B4-BE49-F238E27FC236}">
                <a16:creationId xmlns:a16="http://schemas.microsoft.com/office/drawing/2014/main" id="{3AD49147-879C-594E-81F9-6580ADCFFFC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684" t="59343" r="48912" b="23091"/>
          <a:stretch/>
        </p:blipFill>
        <p:spPr>
          <a:xfrm>
            <a:off x="1639015" y="5185621"/>
            <a:ext cx="1784176" cy="1421110"/>
          </a:xfrm>
          <a:prstGeom prst="rect">
            <a:avLst/>
          </a:prstGeom>
        </p:spPr>
      </p:pic>
      <p:pic>
        <p:nvPicPr>
          <p:cNvPr id="12" name="Picture 11" descr="Graphical user interface&#10;&#10;Description automatically generated">
            <a:extLst>
              <a:ext uri="{FF2B5EF4-FFF2-40B4-BE49-F238E27FC236}">
                <a16:creationId xmlns:a16="http://schemas.microsoft.com/office/drawing/2014/main" id="{93736827-9E38-6944-8C64-BF01181607B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13" t="59996" r="77932" b="23651"/>
          <a:stretch/>
        </p:blipFill>
        <p:spPr>
          <a:xfrm>
            <a:off x="5010341" y="5191736"/>
            <a:ext cx="1272846" cy="1426464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281F17EC-BADD-AD4D-8586-DAE3B1BC70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931" y="5310389"/>
            <a:ext cx="760183" cy="76018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EE7F1B1-81B6-6647-AE69-1813811CF0EF}"/>
              </a:ext>
            </a:extLst>
          </p:cNvPr>
          <p:cNvSpPr/>
          <p:nvPr/>
        </p:nvSpPr>
        <p:spPr>
          <a:xfrm>
            <a:off x="3494174" y="6137831"/>
            <a:ext cx="1432234" cy="339614"/>
          </a:xfrm>
          <a:prstGeom prst="rect">
            <a:avLst/>
          </a:prstGeom>
          <a:solidFill>
            <a:srgbClr val="C737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Nina Carlson ’24</a:t>
            </a:r>
            <a:br>
              <a:rPr lang="en-US" sz="1000" b="1" dirty="0"/>
            </a:br>
            <a:r>
              <a:rPr lang="en-US" sz="1000" b="1" dirty="0"/>
              <a:t>Intern @ Microsoft</a:t>
            </a:r>
          </a:p>
        </p:txBody>
      </p:sp>
    </p:spTree>
    <p:extLst>
      <p:ext uri="{BB962C8B-B14F-4D97-AF65-F5344CB8AC3E}">
        <p14:creationId xmlns:p14="http://schemas.microsoft.com/office/powerpoint/2010/main" val="1888674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4BD325A4-F3C3-694D-9157-5456E4F923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7676" y="345304"/>
            <a:ext cx="7585656" cy="1892934"/>
          </a:xfrm>
          <a:prstGeom prst="rect">
            <a:avLst/>
          </a:prstGeom>
        </p:spPr>
      </p:pic>
      <p:pic>
        <p:nvPicPr>
          <p:cNvPr id="13" name="Picture 12" descr="A person standing in front of a classroom&#10;&#10;Description automatically generated with low confidence">
            <a:extLst>
              <a:ext uri="{FF2B5EF4-FFF2-40B4-BE49-F238E27FC236}">
                <a16:creationId xmlns:a16="http://schemas.microsoft.com/office/drawing/2014/main" id="{85E31504-E2A6-ED4B-9BA8-A4C1D27BF5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700" y="2615806"/>
            <a:ext cx="5959547" cy="3634421"/>
          </a:xfrm>
          <a:prstGeom prst="rect">
            <a:avLst/>
          </a:prstGeom>
        </p:spPr>
      </p:pic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E47AEA0C-1F4D-D847-8B0E-AE2CD6F823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9966" y="4799169"/>
            <a:ext cx="6356350" cy="1955800"/>
          </a:xfrm>
          <a:prstGeom prst="rect">
            <a:avLst/>
          </a:prstGeom>
        </p:spPr>
      </p:pic>
      <p:pic>
        <p:nvPicPr>
          <p:cNvPr id="15" name="Picture 14" descr="Text&#10;&#10;Description automatically generated">
            <a:extLst>
              <a:ext uri="{FF2B5EF4-FFF2-40B4-BE49-F238E27FC236}">
                <a16:creationId xmlns:a16="http://schemas.microsoft.com/office/drawing/2014/main" id="{2DC5C6EF-2AFE-304A-AB23-39D0F3E98A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9931" y="2384981"/>
            <a:ext cx="5592069" cy="19558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CD7798-A1CF-E143-94C2-06B2C7310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177" y="198561"/>
            <a:ext cx="4487945" cy="2186420"/>
          </a:xfrm>
        </p:spPr>
        <p:txBody>
          <a:bodyPr/>
          <a:lstStyle/>
          <a:p>
            <a:r>
              <a:rPr lang="en-US" b="1">
                <a:solidFill>
                  <a:srgbClr val="C00000"/>
                </a:solidFill>
                <a:latin typeface="Helvetica" pitchFamily="2" charset="0"/>
              </a:rPr>
              <a:t>Computer Science</a:t>
            </a:r>
            <a:br>
              <a:rPr lang="en-US" b="1">
                <a:solidFill>
                  <a:srgbClr val="C00000"/>
                </a:solidFill>
                <a:latin typeface="Helvetica" pitchFamily="2" charset="0"/>
              </a:rPr>
            </a:br>
            <a:r>
              <a:rPr lang="en-US" b="1">
                <a:solidFill>
                  <a:srgbClr val="C00000"/>
                </a:solidFill>
                <a:latin typeface="Helvetica" pitchFamily="2" charset="0"/>
              </a:rPr>
              <a:t>Prospects</a:t>
            </a:r>
          </a:p>
        </p:txBody>
      </p:sp>
    </p:spTree>
    <p:extLst>
      <p:ext uri="{BB962C8B-B14F-4D97-AF65-F5344CB8AC3E}">
        <p14:creationId xmlns:p14="http://schemas.microsoft.com/office/powerpoint/2010/main" val="925897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64903-BBA3-B545-9D92-2F8EDBDC3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238" y="2103437"/>
            <a:ext cx="10515600" cy="1325563"/>
          </a:xfrm>
        </p:spPr>
        <p:txBody>
          <a:bodyPr/>
          <a:lstStyle/>
          <a:p>
            <a:r>
              <a:rPr lang="en-US" b="1">
                <a:solidFill>
                  <a:srgbClr val="C00000"/>
                </a:solidFill>
                <a:latin typeface="Helvetica" pitchFamily="2" charset="0"/>
              </a:rPr>
              <a:t>Some of the best jobs </a:t>
            </a:r>
            <a:br>
              <a:rPr lang="en-US" b="1">
                <a:solidFill>
                  <a:srgbClr val="C00000"/>
                </a:solidFill>
                <a:latin typeface="Helvetica" pitchFamily="2" charset="0"/>
              </a:rPr>
            </a:br>
            <a:r>
              <a:rPr lang="en-US" b="1">
                <a:solidFill>
                  <a:srgbClr val="C00000"/>
                </a:solidFill>
                <a:latin typeface="Helvetica" pitchFamily="2" charset="0"/>
              </a:rPr>
              <a:t>in the industry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79ECA5-585B-8A4B-AD74-3506D911FA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238" y="3429000"/>
            <a:ext cx="585881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>
                <a:latin typeface="Helvetica" pitchFamily="2" charset="0"/>
              </a:rPr>
              <a:t>Jobs in the Computer Science industry are known to be one of the most rewarding ones, having one of the highest opening position numbers, starting salaries and work satisfactions.</a:t>
            </a:r>
          </a:p>
        </p:txBody>
      </p:sp>
      <p:pic>
        <p:nvPicPr>
          <p:cNvPr id="4" name="Content Placeholder 4" descr="Graphical user interface&#10;&#10;Description automatically generated">
            <a:extLst>
              <a:ext uri="{FF2B5EF4-FFF2-40B4-BE49-F238E27FC236}">
                <a16:creationId xmlns:a16="http://schemas.microsoft.com/office/drawing/2014/main" id="{AE1386E9-6D0A-C14C-9705-CE9152DE99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7494" y="0"/>
            <a:ext cx="5244353" cy="6870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5744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6691A683-DBEC-3345-9EE8-046AB0FD18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67795"/>
            <a:ext cx="12192000" cy="3322409"/>
          </a:xfrm>
          <a:prstGeom prst="rect">
            <a:avLst/>
          </a:prstGeom>
        </p:spPr>
      </p:pic>
      <p:sp>
        <p:nvSpPr>
          <p:cNvPr id="39" name="Title 1">
            <a:extLst>
              <a:ext uri="{FF2B5EF4-FFF2-40B4-BE49-F238E27FC236}">
                <a16:creationId xmlns:a16="http://schemas.microsoft.com/office/drawing/2014/main" id="{A1219F07-59C1-C344-8AB8-064697F87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5811"/>
            <a:ext cx="12192000" cy="1461155"/>
          </a:xfrm>
        </p:spPr>
        <p:txBody>
          <a:bodyPr>
            <a:normAutofit/>
          </a:bodyPr>
          <a:lstStyle/>
          <a:p>
            <a:pPr algn="ctr"/>
            <a:r>
              <a:rPr lang="en-US" sz="8800" b="1">
                <a:solidFill>
                  <a:srgbClr val="C00000"/>
                </a:solidFill>
                <a:effectLst>
                  <a:outerShdw blurRad="90437" dist="38100" dir="2700000" algn="tl" rotWithShape="0">
                    <a:schemeClr val="tx1"/>
                  </a:outerShdw>
                </a:effectLst>
                <a:latin typeface="Helvetica" pitchFamily="2" charset="0"/>
              </a:rPr>
              <a:t>Why CS @ Clark?</a:t>
            </a:r>
          </a:p>
        </p:txBody>
      </p:sp>
    </p:spTree>
    <p:extLst>
      <p:ext uri="{BB962C8B-B14F-4D97-AF65-F5344CB8AC3E}">
        <p14:creationId xmlns:p14="http://schemas.microsoft.com/office/powerpoint/2010/main" val="2847562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13">
            <a:extLst>
              <a:ext uri="{FF2B5EF4-FFF2-40B4-BE49-F238E27FC236}">
                <a16:creationId xmlns:a16="http://schemas.microsoft.com/office/drawing/2014/main" id="{2ABE1108-6423-4E53-85A1-817683043C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7C2BAB-CC27-4C44-ABD5-92FD9BD05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3366" y="543070"/>
            <a:ext cx="6870954" cy="1675626"/>
          </a:xfrm>
        </p:spPr>
        <p:txBody>
          <a:bodyPr>
            <a:normAutofit/>
          </a:bodyPr>
          <a:lstStyle/>
          <a:p>
            <a:r>
              <a:rPr lang="en-US" sz="5400" b="1">
                <a:solidFill>
                  <a:srgbClr val="C00000"/>
                </a:solidFill>
                <a:latin typeface="Helvetica" pitchFamily="2" charset="0"/>
              </a:rPr>
              <a:t>Opportunities </a:t>
            </a:r>
            <a:br>
              <a:rPr lang="en-US" sz="5400" b="1">
                <a:solidFill>
                  <a:srgbClr val="C00000"/>
                </a:solidFill>
                <a:latin typeface="Helvetica" pitchFamily="2" charset="0"/>
              </a:rPr>
            </a:br>
            <a:r>
              <a:rPr lang="en-US" sz="5400" b="1">
                <a:solidFill>
                  <a:srgbClr val="C00000"/>
                </a:solidFill>
                <a:latin typeface="Helvetica" pitchFamily="2" charset="0"/>
              </a:rPr>
              <a:t>on Campus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7BBEC4B-3644-484E-8E83-96A3AAAA75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831" r="12850" b="-1"/>
          <a:stretch/>
        </p:blipFill>
        <p:spPr>
          <a:xfrm>
            <a:off x="20" y="1"/>
            <a:ext cx="4457679" cy="2304189"/>
          </a:xfrm>
          <a:prstGeom prst="rect">
            <a:avLst/>
          </a:prstGeom>
        </p:spPr>
      </p:pic>
      <p:pic>
        <p:nvPicPr>
          <p:cNvPr id="5" name="Picture 4" descr="A group of people working on computers&#10;&#10;Description automatically generated with medium confidence">
            <a:extLst>
              <a:ext uri="{FF2B5EF4-FFF2-40B4-BE49-F238E27FC236}">
                <a16:creationId xmlns:a16="http://schemas.microsoft.com/office/drawing/2014/main" id="{9A030546-BDA2-0045-BBEF-183ABBBD6B7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" b="17298"/>
          <a:stretch/>
        </p:blipFill>
        <p:spPr>
          <a:xfrm>
            <a:off x="20" y="2285996"/>
            <a:ext cx="4457680" cy="2304189"/>
          </a:xfrm>
          <a:prstGeom prst="rect">
            <a:avLst/>
          </a:prstGeom>
        </p:spPr>
      </p:pic>
      <p:pic>
        <p:nvPicPr>
          <p:cNvPr id="7" name="Picture 6" descr="A group of people in a room&#10;&#10;Description automatically generated with low confidence">
            <a:extLst>
              <a:ext uri="{FF2B5EF4-FFF2-40B4-BE49-F238E27FC236}">
                <a16:creationId xmlns:a16="http://schemas.microsoft.com/office/drawing/2014/main" id="{CC1AC0A9-1010-8F4C-8A77-6FB491BB908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7886" r="1983" b="-2"/>
          <a:stretch/>
        </p:blipFill>
        <p:spPr>
          <a:xfrm>
            <a:off x="20" y="4553811"/>
            <a:ext cx="4457677" cy="230418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C404C4-49F7-564F-BF88-2B4D5C7BE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3366" y="2399720"/>
            <a:ext cx="6870954" cy="3736507"/>
          </a:xfrm>
        </p:spPr>
        <p:txBody>
          <a:bodyPr>
            <a:noAutofit/>
          </a:bodyPr>
          <a:lstStyle/>
          <a:p>
            <a:r>
              <a:rPr lang="en-US" sz="2400">
                <a:latin typeface="Helvetica" pitchFamily="2" charset="0"/>
              </a:rPr>
              <a:t>Teaching Assistants</a:t>
            </a:r>
          </a:p>
          <a:p>
            <a:r>
              <a:rPr lang="en-US" sz="2400">
                <a:latin typeface="Helvetica" pitchFamily="2" charset="0"/>
              </a:rPr>
              <a:t>Research Assistants</a:t>
            </a:r>
          </a:p>
          <a:p>
            <a:r>
              <a:rPr lang="en-US" sz="2400">
                <a:latin typeface="Helvetica" pitchFamily="2" charset="0"/>
              </a:rPr>
              <a:t>ITS Help Desk</a:t>
            </a:r>
          </a:p>
          <a:p>
            <a:r>
              <a:rPr lang="en-US" sz="2400">
                <a:latin typeface="Helvetica" pitchFamily="2" charset="0"/>
              </a:rPr>
              <a:t>Academic Technology Services</a:t>
            </a:r>
          </a:p>
          <a:p>
            <a:r>
              <a:rPr lang="en-US" sz="2400">
                <a:latin typeface="Helvetica" pitchFamily="2" charset="0"/>
              </a:rPr>
              <a:t>System Administrator</a:t>
            </a:r>
          </a:p>
          <a:p>
            <a:r>
              <a:rPr lang="en-US" sz="2400">
                <a:latin typeface="Helvetica" pitchFamily="2" charset="0"/>
              </a:rPr>
              <a:t>Media Services</a:t>
            </a:r>
          </a:p>
          <a:p>
            <a:r>
              <a:rPr lang="en-US" sz="2400">
                <a:latin typeface="Helvetica" pitchFamily="2" charset="0"/>
              </a:rPr>
              <a:t>LEEP Grant</a:t>
            </a:r>
          </a:p>
          <a:p>
            <a:r>
              <a:rPr lang="en-US" sz="2400">
                <a:latin typeface="Helvetica" pitchFamily="2" charset="0"/>
              </a:rPr>
              <a:t>Hackathons</a:t>
            </a:r>
          </a:p>
          <a:p>
            <a:r>
              <a:rPr lang="en-US" sz="2400">
                <a:latin typeface="Helvetica" pitchFamily="2" charset="0"/>
              </a:rPr>
              <a:t>Conferences</a:t>
            </a:r>
          </a:p>
        </p:txBody>
      </p:sp>
    </p:spTree>
    <p:extLst>
      <p:ext uri="{BB962C8B-B14F-4D97-AF65-F5344CB8AC3E}">
        <p14:creationId xmlns:p14="http://schemas.microsoft.com/office/powerpoint/2010/main" val="2118639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1C31E-A34E-554B-8894-49E8BFCF5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>
                <a:solidFill>
                  <a:srgbClr val="C00000"/>
                </a:solidFill>
                <a:latin typeface="Helvetica" pitchFamily="2" charset="0"/>
              </a:rPr>
              <a:t>Computer Science </a:t>
            </a:r>
            <a:br>
              <a:rPr lang="en-US" b="1">
                <a:solidFill>
                  <a:srgbClr val="C00000"/>
                </a:solidFill>
                <a:latin typeface="Helvetica" pitchFamily="2" charset="0"/>
              </a:rPr>
            </a:br>
            <a:r>
              <a:rPr lang="en-US" b="1">
                <a:solidFill>
                  <a:srgbClr val="C00000"/>
                </a:solidFill>
                <a:latin typeface="Helvetica" pitchFamily="2" charset="0"/>
              </a:rPr>
              <a:t>Community @ Clark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9A648C-AF24-4946-B9B9-9DAB380F66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>
                <a:latin typeface="Helvetica" pitchFamily="2" charset="0"/>
              </a:rPr>
              <a:t>Supportive Community</a:t>
            </a:r>
          </a:p>
          <a:p>
            <a:pPr algn="ctr"/>
            <a:r>
              <a:rPr lang="en-US" sz="2400">
                <a:latin typeface="Helvetica" pitchFamily="2" charset="0"/>
              </a:rPr>
              <a:t>Helpful Alumni</a:t>
            </a:r>
          </a:p>
          <a:p>
            <a:pPr algn="ctr"/>
            <a:r>
              <a:rPr lang="en-US" sz="2400">
                <a:latin typeface="Helvetica" pitchFamily="2" charset="0"/>
              </a:rPr>
              <a:t>Proactive Faculty</a:t>
            </a:r>
          </a:p>
          <a:p>
            <a:pPr marL="0" indent="0" algn="ctr">
              <a:buNone/>
            </a:pPr>
            <a:r>
              <a:rPr lang="en-US" sz="2400" b="1">
                <a:solidFill>
                  <a:srgbClr val="C00000"/>
                </a:solidFill>
                <a:latin typeface="Helvetica" pitchFamily="2" charset="0"/>
              </a:rPr>
              <a:t>Student Clubs</a:t>
            </a:r>
          </a:p>
          <a:p>
            <a:pPr algn="ctr"/>
            <a:r>
              <a:rPr lang="en-US" sz="2400">
                <a:latin typeface="Helvetica" pitchFamily="2" charset="0"/>
              </a:rPr>
              <a:t>Clark TIE (Clark Center for Technology Innovation &amp; Entrepreneurship)</a:t>
            </a:r>
          </a:p>
          <a:p>
            <a:pPr algn="ctr"/>
            <a:r>
              <a:rPr lang="en-US" sz="2400">
                <a:latin typeface="Helvetica" pitchFamily="2" charset="0"/>
              </a:rPr>
              <a:t>CCCC (Clark Competitive Computing Club)</a:t>
            </a:r>
          </a:p>
          <a:p>
            <a:pPr algn="ctr"/>
            <a:r>
              <a:rPr lang="en-US" sz="2400">
                <a:latin typeface="Helvetica" pitchFamily="2" charset="0"/>
              </a:rPr>
              <a:t>ACM Chapter at Clark </a:t>
            </a:r>
          </a:p>
        </p:txBody>
      </p:sp>
      <p:pic>
        <p:nvPicPr>
          <p:cNvPr id="5" name="Picture 4" descr="A group of people in white shirts&#10;&#10;Description automatically generated with low confidence">
            <a:extLst>
              <a:ext uri="{FF2B5EF4-FFF2-40B4-BE49-F238E27FC236}">
                <a16:creationId xmlns:a16="http://schemas.microsoft.com/office/drawing/2014/main" id="{11B84C09-D79E-B440-8519-6C77BD72FB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069" y="4953020"/>
            <a:ext cx="6519862" cy="1904980"/>
          </a:xfrm>
          <a:prstGeom prst="rect">
            <a:avLst/>
          </a:prstGeom>
        </p:spPr>
      </p:pic>
      <p:pic>
        <p:nvPicPr>
          <p:cNvPr id="7" name="Picture 6" descr="A group of people outside a building&#10;&#10;Description automatically generated with low confidence">
            <a:extLst>
              <a:ext uri="{FF2B5EF4-FFF2-40B4-BE49-F238E27FC236}">
                <a16:creationId xmlns:a16="http://schemas.microsoft.com/office/drawing/2014/main" id="{DB4C8CA1-51EE-D642-B54F-C9918F82F6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6502" y="1690688"/>
            <a:ext cx="3189802" cy="1738312"/>
          </a:xfrm>
          <a:prstGeom prst="rect">
            <a:avLst/>
          </a:prstGeom>
        </p:spPr>
      </p:pic>
      <p:pic>
        <p:nvPicPr>
          <p:cNvPr id="8" name="Picture 7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D0068068-E4C3-6148-9B15-164D9EB1FE2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545" r="1" b="8242"/>
          <a:stretch/>
        </p:blipFill>
        <p:spPr>
          <a:xfrm>
            <a:off x="405313" y="1681622"/>
            <a:ext cx="3298041" cy="1747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379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5">
            <a:extLst>
              <a:ext uri="{FF2B5EF4-FFF2-40B4-BE49-F238E27FC236}">
                <a16:creationId xmlns:a16="http://schemas.microsoft.com/office/drawing/2014/main" id="{928F64C6-FE22-4FC1-A763-DFCC51481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17636" y="4577975"/>
            <a:ext cx="11482938" cy="1899827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6F2354-1453-D34B-95E4-17BE392D3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25" y="4741948"/>
            <a:ext cx="10825663" cy="86203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 kern="1200">
                <a:ln>
                  <a:solidFill>
                    <a:schemeClr val="bg1"/>
                  </a:solidFill>
                </a:ln>
                <a:solidFill>
                  <a:srgbClr val="C00000"/>
                </a:solidFill>
                <a:effectLst>
                  <a:outerShdw blurRad="76200" dist="38100" dir="2700000" algn="tl" rotWithShape="0">
                    <a:schemeClr val="bg1"/>
                  </a:outerShdw>
                </a:effectLst>
                <a:latin typeface="Helvetica" pitchFamily="2" charset="0"/>
              </a:rPr>
              <a:t>Clubs &amp; Activities</a:t>
            </a:r>
          </a:p>
        </p:txBody>
      </p:sp>
      <p:pic>
        <p:nvPicPr>
          <p:cNvPr id="5" name="Content Placeholder 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75A9B40F-3717-9346-99D8-054588C954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33920" r="1" b="26331"/>
          <a:stretch/>
        </p:blipFill>
        <p:spPr>
          <a:xfrm>
            <a:off x="307840" y="321733"/>
            <a:ext cx="3793472" cy="2010551"/>
          </a:xfrm>
          <a:prstGeom prst="rect">
            <a:avLst/>
          </a:prstGeom>
        </p:spPr>
      </p:pic>
      <p:pic>
        <p:nvPicPr>
          <p:cNvPr id="8" name="Picture 7" descr="A picture containing indoor, person, wall, floor&#10;&#10;Description automatically generated">
            <a:extLst>
              <a:ext uri="{FF2B5EF4-FFF2-40B4-BE49-F238E27FC236}">
                <a16:creationId xmlns:a16="http://schemas.microsoft.com/office/drawing/2014/main" id="{30B73993-E9A7-5540-B40D-A5F32812157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439" r="1" b="246"/>
          <a:stretch/>
        </p:blipFill>
        <p:spPr>
          <a:xfrm>
            <a:off x="4194959" y="321735"/>
            <a:ext cx="3797570" cy="2010551"/>
          </a:xfrm>
          <a:prstGeom prst="rect">
            <a:avLst/>
          </a:prstGeom>
        </p:spPr>
      </p:pic>
      <p:pic>
        <p:nvPicPr>
          <p:cNvPr id="11" name="Picture 10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7C8280C5-ED2D-3E4A-8ED2-9F9FB6804EF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1613" b="25184"/>
          <a:stretch/>
        </p:blipFill>
        <p:spPr>
          <a:xfrm>
            <a:off x="8086176" y="321734"/>
            <a:ext cx="3797984" cy="2010550"/>
          </a:xfrm>
          <a:prstGeom prst="rect">
            <a:avLst/>
          </a:prstGeom>
        </p:spPr>
      </p:pic>
      <p:pic>
        <p:nvPicPr>
          <p:cNvPr id="4" name="Picture 3" descr="A person giving a presentation&#10;&#10;Description automatically generated with medium confidence">
            <a:extLst>
              <a:ext uri="{FF2B5EF4-FFF2-40B4-BE49-F238E27FC236}">
                <a16:creationId xmlns:a16="http://schemas.microsoft.com/office/drawing/2014/main" id="{5174AB1E-D1B7-4847-91AA-B6C9EDA2E98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9140" r="1" b="11486"/>
          <a:stretch/>
        </p:blipFill>
        <p:spPr>
          <a:xfrm>
            <a:off x="307840" y="2423723"/>
            <a:ext cx="3794760" cy="2010551"/>
          </a:xfrm>
          <a:prstGeom prst="rect">
            <a:avLst/>
          </a:prstGeom>
        </p:spPr>
      </p:pic>
      <p:pic>
        <p:nvPicPr>
          <p:cNvPr id="9" name="Picture 8" descr="A group of people standing around a table with laptops&#10;&#10;Description automatically generated with low confidence">
            <a:extLst>
              <a:ext uri="{FF2B5EF4-FFF2-40B4-BE49-F238E27FC236}">
                <a16:creationId xmlns:a16="http://schemas.microsoft.com/office/drawing/2014/main" id="{5F317B5A-AB7C-4847-8EE5-512CDF322A1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1" b="20498"/>
          <a:stretch/>
        </p:blipFill>
        <p:spPr>
          <a:xfrm>
            <a:off x="4190180" y="2422095"/>
            <a:ext cx="3794760" cy="2013804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C34627B-48E6-4F4D-B843-97717A86B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7963" y="5694097"/>
            <a:ext cx="91440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A group of people sitting around a table with laptops&#10;&#10;Description automatically generated">
            <a:extLst>
              <a:ext uri="{FF2B5EF4-FFF2-40B4-BE49-F238E27FC236}">
                <a16:creationId xmlns:a16="http://schemas.microsoft.com/office/drawing/2014/main" id="{1B12517D-5AF8-4548-9E82-616E3FE5A7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86176" y="2422094"/>
            <a:ext cx="3714398" cy="2019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218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lark University Seal">
            <a:extLst>
              <a:ext uri="{FF2B5EF4-FFF2-40B4-BE49-F238E27FC236}">
                <a16:creationId xmlns:a16="http://schemas.microsoft.com/office/drawing/2014/main" id="{E32A3C11-9DC9-7146-8000-C49DC7D0D9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1744" y="-2918743"/>
            <a:ext cx="12695486" cy="12695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 group of people smiling&#10;&#10;Description automatically generated with medium confidence">
            <a:hlinkClick r:id="rId4"/>
            <a:extLst>
              <a:ext uri="{FF2B5EF4-FFF2-40B4-BE49-F238E27FC236}">
                <a16:creationId xmlns:a16="http://schemas.microsoft.com/office/drawing/2014/main" id="{17653B8F-CD18-334E-8B18-48FF5ADA36C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2" t="24536" r="3732" b="44619"/>
          <a:stretch/>
        </p:blipFill>
        <p:spPr bwMode="auto">
          <a:xfrm>
            <a:off x="-113963" y="2271087"/>
            <a:ext cx="12419925" cy="23158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16C493A4-EE9E-DC49-BCD5-702C22571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0100"/>
            <a:ext cx="12192000" cy="1461155"/>
          </a:xfrm>
        </p:spPr>
        <p:txBody>
          <a:bodyPr>
            <a:noAutofit/>
          </a:bodyPr>
          <a:lstStyle/>
          <a:p>
            <a:pPr algn="ctr"/>
            <a:r>
              <a:rPr lang="en-US" sz="7000" b="1">
                <a:solidFill>
                  <a:srgbClr val="C00000"/>
                </a:solidFill>
                <a:effectLst>
                  <a:outerShdw blurRad="90437" dist="38100" dir="2700000" algn="tl" rotWithShape="0">
                    <a:schemeClr val="tx1"/>
                  </a:outerShdw>
                </a:effectLst>
                <a:latin typeface="Helvetica" pitchFamily="2" charset="0"/>
              </a:rPr>
              <a:t>Faces of Computer Science</a:t>
            </a:r>
          </a:p>
        </p:txBody>
      </p:sp>
    </p:spTree>
    <p:extLst>
      <p:ext uri="{BB962C8B-B14F-4D97-AF65-F5344CB8AC3E}">
        <p14:creationId xmlns:p14="http://schemas.microsoft.com/office/powerpoint/2010/main" val="29487733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24286B-35C7-C94D-99C9-5CF5F21D5A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777" y="2096867"/>
            <a:ext cx="4815069" cy="337838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F1EF824-6941-E24E-A7C0-E0BC0015CBB4}"/>
              </a:ext>
            </a:extLst>
          </p:cNvPr>
          <p:cNvSpPr txBox="1"/>
          <p:nvPr/>
        </p:nvSpPr>
        <p:spPr>
          <a:xfrm>
            <a:off x="833376" y="1368528"/>
            <a:ext cx="43057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Times" pitchFamily="2" charset="0"/>
              </a:rPr>
              <a:t>Professor of Practice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70A912-03E5-B740-97F7-AA0CCEE0E961}"/>
              </a:ext>
            </a:extLst>
          </p:cNvPr>
          <p:cNvSpPr txBox="1"/>
          <p:nvPr/>
        </p:nvSpPr>
        <p:spPr>
          <a:xfrm>
            <a:off x="833376" y="567159"/>
            <a:ext cx="3634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latin typeface="Times" pitchFamily="2" charset="0"/>
              </a:rPr>
              <a:t>Ken </a:t>
            </a:r>
            <a:r>
              <a:rPr lang="en-US" sz="5400" err="1">
                <a:latin typeface="Times" pitchFamily="2" charset="0"/>
              </a:rPr>
              <a:t>Basye</a:t>
            </a:r>
            <a:endParaRPr lang="en-US" sz="5400">
              <a:latin typeface="Times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2DDE156-A541-5E4D-B1EF-E8ADC7076890}"/>
              </a:ext>
            </a:extLst>
          </p:cNvPr>
          <p:cNvSpPr/>
          <p:nvPr/>
        </p:nvSpPr>
        <p:spPr>
          <a:xfrm>
            <a:off x="5945531" y="2644170"/>
            <a:ext cx="55834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>
                <a:latin typeface="Times" pitchFamily="2" charset="0"/>
              </a:rPr>
              <a:t>Speech Recognition</a:t>
            </a:r>
            <a:r>
              <a:rPr lang="en-US" sz="3200">
                <a:latin typeface="Times" pitchFamily="2" charset="0"/>
              </a:rPr>
              <a:t>, </a:t>
            </a:r>
            <a:br>
              <a:rPr lang="en-US" sz="3200">
                <a:latin typeface="Times" pitchFamily="2" charset="0"/>
              </a:rPr>
            </a:br>
            <a:r>
              <a:rPr lang="en-US" sz="3200">
                <a:latin typeface="Times" pitchFamily="2" charset="0"/>
              </a:rPr>
              <a:t>Natural Language Processing,</a:t>
            </a:r>
          </a:p>
          <a:p>
            <a:r>
              <a:rPr lang="en-US" sz="3200">
                <a:latin typeface="Times" pitchFamily="2" charset="0"/>
              </a:rPr>
              <a:t>Machine Learning</a:t>
            </a:r>
            <a:endParaRPr lang="en-US" sz="3200" b="0" i="0">
              <a:effectLst/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13810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F1EF824-6941-E24E-A7C0-E0BC0015CBB4}"/>
              </a:ext>
            </a:extLst>
          </p:cNvPr>
          <p:cNvSpPr txBox="1"/>
          <p:nvPr/>
        </p:nvSpPr>
        <p:spPr>
          <a:xfrm>
            <a:off x="833376" y="1368528"/>
            <a:ext cx="43057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Times" pitchFamily="2" charset="0"/>
              </a:rPr>
              <a:t>Professor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70A912-03E5-B740-97F7-AA0CCEE0E961}"/>
              </a:ext>
            </a:extLst>
          </p:cNvPr>
          <p:cNvSpPr txBox="1"/>
          <p:nvPr/>
        </p:nvSpPr>
        <p:spPr>
          <a:xfrm>
            <a:off x="833376" y="567159"/>
            <a:ext cx="3634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latin typeface="Times" pitchFamily="2" charset="0"/>
              </a:rPr>
              <a:t>Fred Green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686ED98-6E39-9A41-A8E1-8C5E64F1CF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392" y="2194386"/>
            <a:ext cx="6239216" cy="329508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2D18522-DEB1-D248-AC9A-7793D26285ED}"/>
              </a:ext>
            </a:extLst>
          </p:cNvPr>
          <p:cNvSpPr/>
          <p:nvPr/>
        </p:nvSpPr>
        <p:spPr>
          <a:xfrm>
            <a:off x="6981463" y="2778659"/>
            <a:ext cx="494227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>
                <a:latin typeface="Times" pitchFamily="2" charset="0"/>
              </a:rPr>
              <a:t>Theory of Computation</a:t>
            </a:r>
            <a:r>
              <a:rPr lang="en-US" sz="3200">
                <a:latin typeface="Times" pitchFamily="2" charset="0"/>
              </a:rPr>
              <a:t>,</a:t>
            </a:r>
            <a:r>
              <a:rPr lang="en-US" sz="3200" b="1">
                <a:latin typeface="Times" pitchFamily="2" charset="0"/>
              </a:rPr>
              <a:t> </a:t>
            </a:r>
            <a:r>
              <a:rPr lang="en-US" sz="3200">
                <a:latin typeface="Times" pitchFamily="2" charset="0"/>
              </a:rPr>
              <a:t>Circuit Complexity, Quantum Computation</a:t>
            </a:r>
            <a:endParaRPr lang="en-US" sz="3200" b="0" i="0">
              <a:effectLst/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9250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F1EF824-6941-E24E-A7C0-E0BC0015CBB4}"/>
              </a:ext>
            </a:extLst>
          </p:cNvPr>
          <p:cNvSpPr txBox="1"/>
          <p:nvPr/>
        </p:nvSpPr>
        <p:spPr>
          <a:xfrm>
            <a:off x="833376" y="1368528"/>
            <a:ext cx="43057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Times" pitchFamily="2" charset="0"/>
              </a:rPr>
              <a:t>Professor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70A912-03E5-B740-97F7-AA0CCEE0E961}"/>
              </a:ext>
            </a:extLst>
          </p:cNvPr>
          <p:cNvSpPr txBox="1"/>
          <p:nvPr/>
        </p:nvSpPr>
        <p:spPr>
          <a:xfrm>
            <a:off x="833376" y="567159"/>
            <a:ext cx="3634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latin typeface="Times" pitchFamily="2" charset="0"/>
              </a:rPr>
              <a:t>Li Han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D18522-DEB1-D248-AC9A-7793D26285ED}"/>
              </a:ext>
            </a:extLst>
          </p:cNvPr>
          <p:cNvSpPr/>
          <p:nvPr/>
        </p:nvSpPr>
        <p:spPr>
          <a:xfrm>
            <a:off x="5615650" y="2782669"/>
            <a:ext cx="580856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>
                <a:latin typeface="Times" pitchFamily="2" charset="0"/>
              </a:rPr>
              <a:t>Data Science</a:t>
            </a:r>
            <a:r>
              <a:rPr lang="en-US" sz="3200">
                <a:latin typeface="Times" pitchFamily="2" charset="0"/>
              </a:rPr>
              <a:t>, </a:t>
            </a:r>
            <a:br>
              <a:rPr lang="en-US" sz="3200">
                <a:latin typeface="Times" pitchFamily="2" charset="0"/>
              </a:rPr>
            </a:br>
            <a:r>
              <a:rPr lang="en-US" sz="3200">
                <a:latin typeface="Times" pitchFamily="2" charset="0"/>
              </a:rPr>
              <a:t>Computational Science, </a:t>
            </a:r>
            <a:br>
              <a:rPr lang="en-US" sz="3200">
                <a:latin typeface="Times" pitchFamily="2" charset="0"/>
              </a:rPr>
            </a:br>
            <a:r>
              <a:rPr lang="en-US" sz="3200">
                <a:latin typeface="Times" pitchFamily="2" charset="0"/>
              </a:rPr>
              <a:t>Robotics</a:t>
            </a:r>
            <a:endParaRPr lang="en-US" sz="3200" i="0">
              <a:effectLst/>
              <a:latin typeface="Times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7BEBE0F-6C79-C54B-84BF-BA2D2A906A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" t="17318" r="1054"/>
          <a:stretch/>
        </p:blipFill>
        <p:spPr>
          <a:xfrm>
            <a:off x="1367854" y="1898248"/>
            <a:ext cx="3701275" cy="4126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307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F1EF824-6941-E24E-A7C0-E0BC0015CBB4}"/>
              </a:ext>
            </a:extLst>
          </p:cNvPr>
          <p:cNvSpPr txBox="1"/>
          <p:nvPr/>
        </p:nvSpPr>
        <p:spPr>
          <a:xfrm>
            <a:off x="833376" y="1368528"/>
            <a:ext cx="43057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Times" pitchFamily="2" charset="0"/>
              </a:rPr>
              <a:t>Associate Professor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70A912-03E5-B740-97F7-AA0CCEE0E961}"/>
              </a:ext>
            </a:extLst>
          </p:cNvPr>
          <p:cNvSpPr txBox="1"/>
          <p:nvPr/>
        </p:nvSpPr>
        <p:spPr>
          <a:xfrm>
            <a:off x="833376" y="567159"/>
            <a:ext cx="41090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latin typeface="Times" pitchFamily="2" charset="0"/>
              </a:rPr>
              <a:t>Gary </a:t>
            </a:r>
            <a:r>
              <a:rPr lang="en-US" sz="5400" err="1">
                <a:latin typeface="Times" pitchFamily="2" charset="0"/>
              </a:rPr>
              <a:t>Holness</a:t>
            </a:r>
            <a:endParaRPr lang="en-US" sz="5400">
              <a:latin typeface="Times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D18522-DEB1-D248-AC9A-7793D26285ED}"/>
              </a:ext>
            </a:extLst>
          </p:cNvPr>
          <p:cNvSpPr/>
          <p:nvPr/>
        </p:nvSpPr>
        <p:spPr>
          <a:xfrm>
            <a:off x="5488327" y="2902006"/>
            <a:ext cx="657635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>
                <a:latin typeface="Times" pitchFamily="2" charset="0"/>
              </a:rPr>
              <a:t>Distributed Systems</a:t>
            </a:r>
            <a:r>
              <a:rPr lang="en-US" sz="3200">
                <a:latin typeface="Times" pitchFamily="2" charset="0"/>
              </a:rPr>
              <a:t>, </a:t>
            </a:r>
            <a:br>
              <a:rPr lang="en-US" sz="3200">
                <a:latin typeface="Times" pitchFamily="2" charset="0"/>
              </a:rPr>
            </a:br>
            <a:r>
              <a:rPr lang="en-US" sz="3200">
                <a:latin typeface="Times" pitchFamily="2" charset="0"/>
              </a:rPr>
              <a:t>Intelligent Sensing, </a:t>
            </a:r>
            <a:br>
              <a:rPr lang="en-US" sz="3200">
                <a:latin typeface="Times" pitchFamily="2" charset="0"/>
              </a:rPr>
            </a:br>
            <a:r>
              <a:rPr lang="en-US" sz="3200">
                <a:latin typeface="Times" pitchFamily="2" charset="0"/>
              </a:rPr>
              <a:t>Interdisciplinary Applications of Machine Learning</a:t>
            </a:r>
            <a:endParaRPr lang="en-US" sz="3200" b="0" i="0">
              <a:effectLst/>
              <a:latin typeface="Times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FC1EDC-D54A-F241-847B-1EF0A8447E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8723" y="2040370"/>
            <a:ext cx="3850438" cy="4075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7573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F1EF824-6941-E24E-A7C0-E0BC0015CBB4}"/>
              </a:ext>
            </a:extLst>
          </p:cNvPr>
          <p:cNvSpPr txBox="1"/>
          <p:nvPr/>
        </p:nvSpPr>
        <p:spPr>
          <a:xfrm>
            <a:off x="833376" y="1368528"/>
            <a:ext cx="68059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Times" pitchFamily="2" charset="0"/>
              </a:rPr>
              <a:t>Associate Professor, Department Chair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70A912-03E5-B740-97F7-AA0CCEE0E961}"/>
              </a:ext>
            </a:extLst>
          </p:cNvPr>
          <p:cNvSpPr txBox="1"/>
          <p:nvPr/>
        </p:nvSpPr>
        <p:spPr>
          <a:xfrm>
            <a:off x="833376" y="567159"/>
            <a:ext cx="41090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latin typeface="Times" pitchFamily="2" charset="0"/>
              </a:rPr>
              <a:t>John Magee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D18522-DEB1-D248-AC9A-7793D26285ED}"/>
              </a:ext>
            </a:extLst>
          </p:cNvPr>
          <p:cNvSpPr/>
          <p:nvPr/>
        </p:nvSpPr>
        <p:spPr>
          <a:xfrm>
            <a:off x="5566291" y="2842133"/>
            <a:ext cx="65763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>
                <a:latin typeface="Times" pitchFamily="2" charset="0"/>
              </a:rPr>
              <a:t>Computer Vision</a:t>
            </a:r>
            <a:r>
              <a:rPr lang="en-US" sz="3200">
                <a:latin typeface="Times" pitchFamily="2" charset="0"/>
              </a:rPr>
              <a:t>, </a:t>
            </a:r>
            <a:br>
              <a:rPr lang="en-US" sz="3200">
                <a:latin typeface="Times" pitchFamily="2" charset="0"/>
              </a:rPr>
            </a:br>
            <a:r>
              <a:rPr lang="en-US" sz="3200">
                <a:latin typeface="Times" pitchFamily="2" charset="0"/>
              </a:rPr>
              <a:t>Accessible Computing, </a:t>
            </a:r>
            <a:br>
              <a:rPr lang="en-US" sz="3200">
                <a:latin typeface="Times" pitchFamily="2" charset="0"/>
              </a:rPr>
            </a:br>
            <a:r>
              <a:rPr lang="en-US" sz="3200">
                <a:latin typeface="Times" pitchFamily="2" charset="0"/>
              </a:rPr>
              <a:t>Human-Computer Interaction (HCI) </a:t>
            </a:r>
            <a:endParaRPr lang="en-US" sz="3200" b="0" i="0">
              <a:effectLst/>
              <a:latin typeface="Times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20724E-7FC7-7A4A-9C6B-8B35106672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665" y="2017374"/>
            <a:ext cx="3960471" cy="3861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0708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F1EF824-6941-E24E-A7C0-E0BC0015CBB4}"/>
              </a:ext>
            </a:extLst>
          </p:cNvPr>
          <p:cNvSpPr txBox="1"/>
          <p:nvPr/>
        </p:nvSpPr>
        <p:spPr>
          <a:xfrm>
            <a:off x="833376" y="1368528"/>
            <a:ext cx="43057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Times" pitchFamily="2" charset="0"/>
              </a:rPr>
              <a:t>Assistant Professor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70A912-03E5-B740-97F7-AA0CCEE0E961}"/>
              </a:ext>
            </a:extLst>
          </p:cNvPr>
          <p:cNvSpPr txBox="1"/>
          <p:nvPr/>
        </p:nvSpPr>
        <p:spPr>
          <a:xfrm>
            <a:off x="833376" y="567159"/>
            <a:ext cx="41090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err="1">
                <a:latin typeface="Times" pitchFamily="2" charset="0"/>
              </a:rPr>
              <a:t>Shuo</a:t>
            </a:r>
            <a:r>
              <a:rPr lang="en-US" sz="5400">
                <a:latin typeface="Times" pitchFamily="2" charset="0"/>
              </a:rPr>
              <a:t> </a:t>
            </a:r>
            <a:r>
              <a:rPr lang="en-US" sz="5400" err="1">
                <a:latin typeface="Times" pitchFamily="2" charset="0"/>
              </a:rPr>
              <a:t>Niu</a:t>
            </a:r>
            <a:endParaRPr lang="en-US" sz="5400">
              <a:latin typeface="Times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D18522-DEB1-D248-AC9A-7793D26285ED}"/>
              </a:ext>
            </a:extLst>
          </p:cNvPr>
          <p:cNvSpPr/>
          <p:nvPr/>
        </p:nvSpPr>
        <p:spPr>
          <a:xfrm>
            <a:off x="5615650" y="2709032"/>
            <a:ext cx="657635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Social Computing</a:t>
            </a:r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Machine Learning, </a:t>
            </a:r>
            <a:b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Natural Language Processing</a:t>
            </a:r>
          </a:p>
          <a:p>
            <a:endParaRPr lang="en-US" sz="3200" b="0" i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298BD1-911F-7B45-B831-694CA0F09F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577" y="1977878"/>
            <a:ext cx="4018584" cy="4201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9680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F1EF824-6941-E24E-A7C0-E0BC0015CBB4}"/>
              </a:ext>
            </a:extLst>
          </p:cNvPr>
          <p:cNvSpPr txBox="1"/>
          <p:nvPr/>
        </p:nvSpPr>
        <p:spPr>
          <a:xfrm>
            <a:off x="833376" y="1368528"/>
            <a:ext cx="43057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Times" pitchFamily="2" charset="0"/>
              </a:rPr>
              <a:t>Assistant Professor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70A912-03E5-B740-97F7-AA0CCEE0E961}"/>
              </a:ext>
            </a:extLst>
          </p:cNvPr>
          <p:cNvSpPr txBox="1"/>
          <p:nvPr/>
        </p:nvSpPr>
        <p:spPr>
          <a:xfrm>
            <a:off x="833375" y="567159"/>
            <a:ext cx="54516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latin typeface="Times" pitchFamily="2" charset="0"/>
              </a:rPr>
              <a:t>Olufemi </a:t>
            </a:r>
            <a:r>
              <a:rPr lang="en-US" sz="5400" err="1">
                <a:latin typeface="Times" pitchFamily="2" charset="0"/>
              </a:rPr>
              <a:t>Odegbile</a:t>
            </a:r>
            <a:endParaRPr lang="en-US" sz="5400">
              <a:latin typeface="Times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D18522-DEB1-D248-AC9A-7793D26285ED}"/>
              </a:ext>
            </a:extLst>
          </p:cNvPr>
          <p:cNvSpPr/>
          <p:nvPr/>
        </p:nvSpPr>
        <p:spPr>
          <a:xfrm>
            <a:off x="5615650" y="2853684"/>
            <a:ext cx="65763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>
                <a:latin typeface="Times" pitchFamily="2" charset="0"/>
              </a:rPr>
              <a:t>Network Security</a:t>
            </a:r>
            <a:r>
              <a:rPr lang="en-US" sz="3200">
                <a:latin typeface="Times" pitchFamily="2" charset="0"/>
              </a:rPr>
              <a:t>, </a:t>
            </a:r>
            <a:br>
              <a:rPr lang="en-US" sz="3200">
                <a:latin typeface="Times" pitchFamily="2" charset="0"/>
              </a:rPr>
            </a:br>
            <a:r>
              <a:rPr lang="en-US" sz="3200">
                <a:latin typeface="Times" pitchFamily="2" charset="0"/>
              </a:rPr>
              <a:t>Traffic Measurement, </a:t>
            </a:r>
          </a:p>
          <a:p>
            <a:r>
              <a:rPr lang="en-US" sz="3200">
                <a:latin typeface="Times" pitchFamily="2" charset="0"/>
              </a:rPr>
              <a:t>Edge Computing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5EC72C2-EBC2-E344-AB35-E03C340045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672" y="1957236"/>
            <a:ext cx="4305785" cy="4055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7617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F1EF824-6941-E24E-A7C0-E0BC0015CBB4}"/>
              </a:ext>
            </a:extLst>
          </p:cNvPr>
          <p:cNvSpPr txBox="1"/>
          <p:nvPr/>
        </p:nvSpPr>
        <p:spPr>
          <a:xfrm>
            <a:off x="833376" y="1368528"/>
            <a:ext cx="43057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Times" pitchFamily="2" charset="0"/>
              </a:rPr>
              <a:t>Assistant Professor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70A912-03E5-B740-97F7-AA0CCEE0E961}"/>
              </a:ext>
            </a:extLst>
          </p:cNvPr>
          <p:cNvSpPr txBox="1"/>
          <p:nvPr/>
        </p:nvSpPr>
        <p:spPr>
          <a:xfrm>
            <a:off x="833375" y="567159"/>
            <a:ext cx="54516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latin typeface="Times" pitchFamily="2" charset="0"/>
              </a:rPr>
              <a:t>Peter Story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D18522-DEB1-D248-AC9A-7793D26285ED}"/>
              </a:ext>
            </a:extLst>
          </p:cNvPr>
          <p:cNvSpPr/>
          <p:nvPr/>
        </p:nvSpPr>
        <p:spPr>
          <a:xfrm>
            <a:off x="5615650" y="2644170"/>
            <a:ext cx="65763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>
                <a:latin typeface="Times" pitchFamily="2" charset="0"/>
              </a:rPr>
              <a:t>Full Stack Development</a:t>
            </a:r>
            <a:r>
              <a:rPr lang="en-US" sz="3200">
                <a:latin typeface="Times" pitchFamily="2" charset="0"/>
              </a:rPr>
              <a:t>, </a:t>
            </a:r>
          </a:p>
          <a:p>
            <a:r>
              <a:rPr lang="en-US" sz="3200">
                <a:latin typeface="Times" pitchFamily="2" charset="0"/>
              </a:rPr>
              <a:t>Nudging, Technology Adoption,</a:t>
            </a:r>
          </a:p>
          <a:p>
            <a:r>
              <a:rPr lang="en-US" sz="3200">
                <a:latin typeface="Times" pitchFamily="2" charset="0"/>
              </a:rPr>
              <a:t>Natural Language Processing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CDA1D2D-4F2D-B945-A5B4-A6831239EA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73" t="11451" r="6292"/>
          <a:stretch/>
        </p:blipFill>
        <p:spPr>
          <a:xfrm>
            <a:off x="1076445" y="1914008"/>
            <a:ext cx="4305784" cy="4272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214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F70A912-03E5-B740-97F7-AA0CCEE0E961}"/>
              </a:ext>
            </a:extLst>
          </p:cNvPr>
          <p:cNvSpPr txBox="1"/>
          <p:nvPr/>
        </p:nvSpPr>
        <p:spPr>
          <a:xfrm>
            <a:off x="833375" y="567159"/>
            <a:ext cx="54516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err="1">
                <a:latin typeface="Times" pitchFamily="2" charset="0"/>
              </a:rPr>
              <a:t>Catalin</a:t>
            </a:r>
            <a:r>
              <a:rPr lang="en-US" sz="5400">
                <a:latin typeface="Times" pitchFamily="2" charset="0"/>
              </a:rPr>
              <a:t> </a:t>
            </a:r>
            <a:r>
              <a:rPr lang="en-US" sz="5400" err="1">
                <a:latin typeface="Times" pitchFamily="2" charset="0"/>
              </a:rPr>
              <a:t>Veghes</a:t>
            </a:r>
            <a:endParaRPr lang="en-US" sz="5400">
              <a:latin typeface="Times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D18522-DEB1-D248-AC9A-7793D26285ED}"/>
              </a:ext>
            </a:extLst>
          </p:cNvPr>
          <p:cNvSpPr/>
          <p:nvPr/>
        </p:nvSpPr>
        <p:spPr>
          <a:xfrm>
            <a:off x="5615650" y="2863111"/>
            <a:ext cx="65763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>
                <a:latin typeface="Times" pitchFamily="2" charset="0"/>
              </a:rPr>
              <a:t>Software Engineering</a:t>
            </a:r>
            <a:r>
              <a:rPr lang="en-US" sz="3200">
                <a:latin typeface="Times" pitchFamily="2" charset="0"/>
              </a:rPr>
              <a:t>, </a:t>
            </a:r>
            <a:br>
              <a:rPr lang="en-US" sz="3200">
                <a:latin typeface="Times" pitchFamily="2" charset="0"/>
              </a:rPr>
            </a:br>
            <a:r>
              <a:rPr lang="en-US" sz="3200">
                <a:latin typeface="Times" pitchFamily="2" charset="0"/>
              </a:rPr>
              <a:t>Web Development, </a:t>
            </a:r>
            <a:br>
              <a:rPr lang="en-US" sz="3200">
                <a:latin typeface="Times" pitchFamily="2" charset="0"/>
              </a:rPr>
            </a:br>
            <a:r>
              <a:rPr lang="en-US" sz="3200">
                <a:latin typeface="Times" pitchFamily="2" charset="0"/>
              </a:rPr>
              <a:t>Cloud Computing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2F93D83-5EF5-974A-B815-0037AF0BE3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8845" y="1868872"/>
            <a:ext cx="3963177" cy="435277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C6CA7EA-CA7B-3C45-A6D5-825BDEE85F05}"/>
              </a:ext>
            </a:extLst>
          </p:cNvPr>
          <p:cNvSpPr txBox="1"/>
          <p:nvPr/>
        </p:nvSpPr>
        <p:spPr>
          <a:xfrm>
            <a:off x="833376" y="1368528"/>
            <a:ext cx="43057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Times" pitchFamily="2" charset="0"/>
              </a:rPr>
              <a:t>Assistant Professor</a:t>
            </a:r>
          </a:p>
        </p:txBody>
      </p:sp>
    </p:spTree>
    <p:extLst>
      <p:ext uri="{BB962C8B-B14F-4D97-AF65-F5344CB8AC3E}">
        <p14:creationId xmlns:p14="http://schemas.microsoft.com/office/powerpoint/2010/main" val="15870687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B084E-E883-3C40-8103-EA378CC32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C00000"/>
                </a:solidFill>
                <a:latin typeface="Helvetica" pitchFamily="2" charset="0"/>
              </a:rPr>
              <a:t>Academics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E1AAE-B4FF-DF4A-9FA8-677FC9FABE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36484" cy="4800462"/>
          </a:xfrm>
        </p:spPr>
        <p:txBody>
          <a:bodyPr>
            <a:normAutofit lnSpcReduction="10000"/>
          </a:bodyPr>
          <a:lstStyle/>
          <a:p>
            <a:r>
              <a:rPr lang="en-US" sz="2400" b="1">
                <a:solidFill>
                  <a:srgbClr val="C00000"/>
                </a:solidFill>
                <a:latin typeface="Helvetica" pitchFamily="2" charset="0"/>
              </a:rPr>
              <a:t>Computer Science Major (13 Courses)</a:t>
            </a:r>
          </a:p>
          <a:p>
            <a:pPr lvl="1"/>
            <a:r>
              <a:rPr lang="en-US" sz="2000" b="1">
                <a:latin typeface="Helvetica" pitchFamily="2" charset="0"/>
              </a:rPr>
              <a:t>2</a:t>
            </a:r>
            <a:r>
              <a:rPr lang="en-US" sz="2000">
                <a:latin typeface="Helvetica" pitchFamily="2" charset="0"/>
              </a:rPr>
              <a:t> Introductory Computer Science Courses (</a:t>
            </a:r>
            <a:r>
              <a:rPr lang="en-US" sz="2000" b="1">
                <a:latin typeface="Helvetica" pitchFamily="2" charset="0"/>
              </a:rPr>
              <a:t>CSCI 120 &amp; CSCI 121</a:t>
            </a:r>
            <a:r>
              <a:rPr lang="en-US" sz="2000">
                <a:latin typeface="Helvetica" pitchFamily="2" charset="0"/>
              </a:rPr>
              <a:t>)</a:t>
            </a:r>
          </a:p>
          <a:p>
            <a:pPr lvl="1"/>
            <a:r>
              <a:rPr lang="en-US" sz="2000" b="1">
                <a:latin typeface="Helvetica" pitchFamily="2" charset="0"/>
              </a:rPr>
              <a:t>2</a:t>
            </a:r>
            <a:r>
              <a:rPr lang="en-US" sz="2000">
                <a:latin typeface="Helvetica" pitchFamily="2" charset="0"/>
              </a:rPr>
              <a:t> Calculus courses (</a:t>
            </a:r>
            <a:r>
              <a:rPr lang="en-US" sz="2000" b="1">
                <a:latin typeface="Helvetica" pitchFamily="2" charset="0"/>
              </a:rPr>
              <a:t>MATH 120 &amp; MATH 121</a:t>
            </a:r>
            <a:r>
              <a:rPr lang="en-US" sz="2000">
                <a:latin typeface="Helvetica" pitchFamily="2" charset="0"/>
              </a:rPr>
              <a:t>)</a:t>
            </a:r>
          </a:p>
          <a:p>
            <a:pPr lvl="1"/>
            <a:r>
              <a:rPr lang="en-US" sz="2000" b="1">
                <a:latin typeface="Helvetica" pitchFamily="2" charset="0"/>
              </a:rPr>
              <a:t>1 </a:t>
            </a:r>
            <a:r>
              <a:rPr lang="en-US" sz="2000">
                <a:latin typeface="Helvetica" pitchFamily="2" charset="0"/>
              </a:rPr>
              <a:t>Math Foundations of Computer Science Course, CSCI 122 or MATH 114</a:t>
            </a:r>
          </a:p>
          <a:p>
            <a:pPr lvl="1"/>
            <a:r>
              <a:rPr lang="en-US" sz="2000" b="1">
                <a:latin typeface="Helvetica" pitchFamily="2" charset="0"/>
              </a:rPr>
              <a:t>4</a:t>
            </a:r>
            <a:r>
              <a:rPr lang="en-US" sz="2000">
                <a:latin typeface="Helvetica" pitchFamily="2" charset="0"/>
              </a:rPr>
              <a:t> Core Courses</a:t>
            </a:r>
          </a:p>
          <a:p>
            <a:pPr lvl="1"/>
            <a:r>
              <a:rPr lang="en-US" sz="2000" b="1">
                <a:latin typeface="Helvetica" pitchFamily="2" charset="0"/>
              </a:rPr>
              <a:t>4</a:t>
            </a:r>
            <a:r>
              <a:rPr lang="en-US" sz="2000">
                <a:latin typeface="Helvetica" pitchFamily="2" charset="0"/>
              </a:rPr>
              <a:t> Elective Courses</a:t>
            </a:r>
          </a:p>
          <a:p>
            <a:r>
              <a:rPr lang="en-US" sz="2400" b="1">
                <a:solidFill>
                  <a:srgbClr val="C00000"/>
                </a:solidFill>
                <a:latin typeface="Helvetica" pitchFamily="2" charset="0"/>
              </a:rPr>
              <a:t>Computer Science Minor (6 courses)</a:t>
            </a:r>
          </a:p>
          <a:p>
            <a:pPr lvl="1"/>
            <a:r>
              <a:rPr lang="en-US" sz="2000" b="1">
                <a:latin typeface="Helvetica" pitchFamily="2" charset="0"/>
              </a:rPr>
              <a:t>2</a:t>
            </a:r>
            <a:r>
              <a:rPr lang="en-US" sz="2000">
                <a:latin typeface="Helvetica" pitchFamily="2" charset="0"/>
              </a:rPr>
              <a:t> Introductory Computer Science Courses</a:t>
            </a:r>
          </a:p>
          <a:p>
            <a:pPr lvl="1"/>
            <a:r>
              <a:rPr lang="en-US" sz="2000" b="1">
                <a:latin typeface="Helvetica" pitchFamily="2" charset="0"/>
              </a:rPr>
              <a:t>1 + </a:t>
            </a:r>
            <a:r>
              <a:rPr lang="en-US" sz="2000">
                <a:latin typeface="Helvetica" pitchFamily="2" charset="0"/>
              </a:rPr>
              <a:t>Core</a:t>
            </a:r>
            <a:r>
              <a:rPr lang="en-US" sz="2000" b="1">
                <a:latin typeface="Helvetica" pitchFamily="2" charset="0"/>
              </a:rPr>
              <a:t> </a:t>
            </a:r>
            <a:r>
              <a:rPr lang="en-US" sz="2000">
                <a:latin typeface="Helvetica" pitchFamily="2" charset="0"/>
              </a:rPr>
              <a:t>Course</a:t>
            </a:r>
          </a:p>
          <a:p>
            <a:pPr lvl="1"/>
            <a:r>
              <a:rPr lang="en-US" sz="2000" b="1">
                <a:latin typeface="Helvetica" pitchFamily="2" charset="0"/>
              </a:rPr>
              <a:t>1 + </a:t>
            </a:r>
            <a:r>
              <a:rPr lang="en-US" sz="2000">
                <a:latin typeface="Helvetica" pitchFamily="2" charset="0"/>
              </a:rPr>
              <a:t>200</a:t>
            </a:r>
            <a:r>
              <a:rPr lang="en-US" sz="2000" b="1">
                <a:latin typeface="Helvetica" pitchFamily="2" charset="0"/>
              </a:rPr>
              <a:t> - </a:t>
            </a:r>
            <a:r>
              <a:rPr lang="en-US" sz="2000">
                <a:latin typeface="Helvetica" pitchFamily="2" charset="0"/>
              </a:rPr>
              <a:t>Level</a:t>
            </a:r>
          </a:p>
          <a:p>
            <a:pPr marL="457200" lvl="1" indent="0">
              <a:buNone/>
            </a:pPr>
            <a:endParaRPr lang="en-US" sz="2000">
              <a:latin typeface="Helvetica" pitchFamily="2" charset="0"/>
            </a:endParaRPr>
          </a:p>
          <a:p>
            <a:r>
              <a:rPr lang="en-US" sz="2400" b="1">
                <a:latin typeface="Helvetica" pitchFamily="2" charset="0"/>
              </a:rPr>
              <a:t>Data Science Major &amp; Minor</a:t>
            </a:r>
          </a:p>
          <a:p>
            <a:r>
              <a:rPr lang="en-US" sz="2400" b="1">
                <a:latin typeface="Helvetica" pitchFamily="2" charset="0"/>
              </a:rPr>
              <a:t>Concentration in Business Analytics offered</a:t>
            </a:r>
          </a:p>
        </p:txBody>
      </p:sp>
      <p:pic>
        <p:nvPicPr>
          <p:cNvPr id="7" name="Graphic 6" descr="Professor male with solid fill">
            <a:extLst>
              <a:ext uri="{FF2B5EF4-FFF2-40B4-BE49-F238E27FC236}">
                <a16:creationId xmlns:a16="http://schemas.microsoft.com/office/drawing/2014/main" id="{C2759FC1-39A9-0143-A75E-5568742416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65809" y="365125"/>
            <a:ext cx="1908875" cy="190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2741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B084E-E883-3C40-8103-EA378CC32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379" y="281043"/>
            <a:ext cx="10515600" cy="1325563"/>
          </a:xfrm>
        </p:spPr>
        <p:txBody>
          <a:bodyPr/>
          <a:lstStyle/>
          <a:p>
            <a:r>
              <a:rPr lang="en-US" b="1">
                <a:solidFill>
                  <a:srgbClr val="C00000"/>
                </a:solidFill>
                <a:latin typeface="Helvetica" pitchFamily="2" charset="0"/>
              </a:rPr>
              <a:t>A Selection of Course Offerings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E1AAE-B4FF-DF4A-9FA8-677FC9FABE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991" y="1053639"/>
            <a:ext cx="629832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b="1">
              <a:solidFill>
                <a:srgbClr val="C00000"/>
              </a:solidFill>
              <a:latin typeface="Helvetica" pitchFamily="2" charset="0"/>
            </a:endParaRPr>
          </a:p>
          <a:p>
            <a:r>
              <a:rPr lang="en-US">
                <a:solidFill>
                  <a:srgbClr val="C00000"/>
                </a:solidFill>
                <a:latin typeface="Helvetica" pitchFamily="2" charset="0"/>
              </a:rPr>
              <a:t>Introduction to Societal Computing</a:t>
            </a:r>
          </a:p>
          <a:p>
            <a:r>
              <a:rPr lang="en-US">
                <a:solidFill>
                  <a:srgbClr val="C00000"/>
                </a:solidFill>
                <a:latin typeface="Helvetica" pitchFamily="2" charset="0"/>
              </a:rPr>
              <a:t>Introduction to Computing</a:t>
            </a:r>
          </a:p>
          <a:p>
            <a:r>
              <a:rPr lang="en-US">
                <a:solidFill>
                  <a:srgbClr val="C00000"/>
                </a:solidFill>
                <a:latin typeface="Helvetica" pitchFamily="2" charset="0"/>
              </a:rPr>
              <a:t>Data Structures</a:t>
            </a:r>
          </a:p>
          <a:p>
            <a:r>
              <a:rPr lang="en-US">
                <a:solidFill>
                  <a:srgbClr val="C00000"/>
                </a:solidFill>
                <a:latin typeface="Helvetica" pitchFamily="2" charset="0"/>
              </a:rPr>
              <a:t>Algorithms </a:t>
            </a:r>
            <a:endParaRPr lang="en-US" sz="2400">
              <a:solidFill>
                <a:srgbClr val="C00000"/>
              </a:solidFill>
              <a:latin typeface="Helvetica" pitchFamily="2" charset="0"/>
            </a:endParaRPr>
          </a:p>
          <a:p>
            <a:r>
              <a:rPr lang="en-US">
                <a:solidFill>
                  <a:srgbClr val="C00000"/>
                </a:solidFill>
                <a:latin typeface="Helvetica" pitchFamily="2" charset="0"/>
              </a:rPr>
              <a:t>Mobile App Development</a:t>
            </a:r>
          </a:p>
          <a:p>
            <a:r>
              <a:rPr lang="en-US">
                <a:solidFill>
                  <a:srgbClr val="C00000"/>
                </a:solidFill>
                <a:latin typeface="Helvetica" pitchFamily="2" charset="0"/>
              </a:rPr>
              <a:t>Artificial Intelligence</a:t>
            </a:r>
          </a:p>
          <a:p>
            <a:pPr marL="0" indent="0">
              <a:buNone/>
            </a:pPr>
            <a:endParaRPr lang="en-US" sz="2400" b="1">
              <a:solidFill>
                <a:srgbClr val="C00000"/>
              </a:solidFill>
              <a:latin typeface="Helvetica" pitchFamily="2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F3F2523-43BE-B04A-81A4-E7C03CB1E73F}"/>
              </a:ext>
            </a:extLst>
          </p:cNvPr>
          <p:cNvSpPr txBox="1">
            <a:spLocks/>
          </p:cNvSpPr>
          <p:nvPr/>
        </p:nvSpPr>
        <p:spPr>
          <a:xfrm>
            <a:off x="6639895" y="988539"/>
            <a:ext cx="549428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>
              <a:solidFill>
                <a:srgbClr val="C00000"/>
              </a:solidFill>
              <a:latin typeface="Helvetica" pitchFamily="2" charset="0"/>
            </a:endParaRPr>
          </a:p>
          <a:p>
            <a:r>
              <a:rPr lang="en-US">
                <a:solidFill>
                  <a:srgbClr val="C00000"/>
                </a:solidFill>
                <a:latin typeface="Helvetica" pitchFamily="2" charset="0"/>
              </a:rPr>
              <a:t>Software Engineering</a:t>
            </a:r>
          </a:p>
          <a:p>
            <a:r>
              <a:rPr lang="en-US">
                <a:solidFill>
                  <a:srgbClr val="C00000"/>
                </a:solidFill>
                <a:latin typeface="Helvetica" pitchFamily="2" charset="0"/>
              </a:rPr>
              <a:t>Database Management</a:t>
            </a:r>
          </a:p>
          <a:p>
            <a:r>
              <a:rPr lang="en-US">
                <a:solidFill>
                  <a:srgbClr val="C00000"/>
                </a:solidFill>
                <a:latin typeface="Helvetica" pitchFamily="2" charset="0"/>
              </a:rPr>
              <a:t>Internet of Things</a:t>
            </a:r>
          </a:p>
          <a:p>
            <a:r>
              <a:rPr lang="en-US">
                <a:solidFill>
                  <a:srgbClr val="C00000"/>
                </a:solidFill>
                <a:latin typeface="Helvetica" pitchFamily="2" charset="0"/>
              </a:rPr>
              <a:t>Computer Networks</a:t>
            </a:r>
          </a:p>
          <a:p>
            <a:r>
              <a:rPr lang="en-US">
                <a:solidFill>
                  <a:srgbClr val="C00000"/>
                </a:solidFill>
                <a:latin typeface="Helvetica" pitchFamily="2" charset="0"/>
              </a:rPr>
              <a:t>Robotics &amp; Intelligent Systems</a:t>
            </a:r>
          </a:p>
          <a:p>
            <a:r>
              <a:rPr lang="en-US">
                <a:solidFill>
                  <a:srgbClr val="C00000"/>
                </a:solidFill>
                <a:latin typeface="Helvetica" pitchFamily="2" charset="0"/>
              </a:rPr>
              <a:t>Operating Systems</a:t>
            </a:r>
          </a:p>
        </p:txBody>
      </p:sp>
      <p:pic>
        <p:nvPicPr>
          <p:cNvPr id="6" name="Picture 5" descr="A person giving a presentation&#10;&#10;Description automatically generated with medium confidence">
            <a:extLst>
              <a:ext uri="{FF2B5EF4-FFF2-40B4-BE49-F238E27FC236}">
                <a16:creationId xmlns:a16="http://schemas.microsoft.com/office/drawing/2014/main" id="{FC22C430-0D8E-BB4F-84DC-8451B03BD4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503" y="4775737"/>
            <a:ext cx="2894036" cy="1928335"/>
          </a:xfrm>
          <a:prstGeom prst="rect">
            <a:avLst/>
          </a:prstGeom>
        </p:spPr>
      </p:pic>
      <p:pic>
        <p:nvPicPr>
          <p:cNvPr id="9" name="Picture 8" descr="A picture containing indoor, person, keyboard&#10;&#10;Description automatically generated">
            <a:extLst>
              <a:ext uri="{FF2B5EF4-FFF2-40B4-BE49-F238E27FC236}">
                <a16:creationId xmlns:a16="http://schemas.microsoft.com/office/drawing/2014/main" id="{A15B0BFB-0094-8144-B2BF-83D30A0F675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644" r="37204"/>
          <a:stretch/>
        </p:blipFill>
        <p:spPr>
          <a:xfrm rot="5400000">
            <a:off x="5131832" y="4496401"/>
            <a:ext cx="1928336" cy="2487008"/>
          </a:xfrm>
          <a:prstGeom prst="rect">
            <a:avLst/>
          </a:prstGeom>
        </p:spPr>
      </p:pic>
      <p:pic>
        <p:nvPicPr>
          <p:cNvPr id="11" name="Picture 10" descr="A group of people working on computers&#10;&#10;Description automatically generated with medium confidence">
            <a:extLst>
              <a:ext uri="{FF2B5EF4-FFF2-40B4-BE49-F238E27FC236}">
                <a16:creationId xmlns:a16="http://schemas.microsoft.com/office/drawing/2014/main" id="{12D63DB8-6BBA-934F-BC24-2B99F0C7C8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3461" y="4775737"/>
            <a:ext cx="2894036" cy="192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6018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erson standing in front of a rock&#10;&#10;Description automatically generated with low confidence">
            <a:extLst>
              <a:ext uri="{FF2B5EF4-FFF2-40B4-BE49-F238E27FC236}">
                <a16:creationId xmlns:a16="http://schemas.microsoft.com/office/drawing/2014/main" id="{3A573BE9-0763-CB45-896C-D2E1A2251AA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8452430" y="3935354"/>
            <a:ext cx="2965667" cy="245378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C9533AF-C528-5244-926B-F438C16FB26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370246" y="77437"/>
            <a:ext cx="3701707" cy="342713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7F2AE3D-5BB8-CF4F-AAB8-FBDD532F2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68" y="1128221"/>
            <a:ext cx="10515600" cy="1325563"/>
          </a:xfrm>
        </p:spPr>
        <p:txBody>
          <a:bodyPr>
            <a:normAutofit/>
          </a:bodyPr>
          <a:lstStyle/>
          <a:p>
            <a:r>
              <a:rPr lang="en-US" sz="6600" b="1">
                <a:solidFill>
                  <a:srgbClr val="C00000"/>
                </a:solidFill>
                <a:latin typeface="Helvetica" pitchFamily="2" charset="0"/>
                <a:cs typeface="Times New Roman" panose="02020603050405020304" pitchFamily="18" charset="0"/>
              </a:rPr>
              <a:t>Outcomes</a:t>
            </a:r>
          </a:p>
        </p:txBody>
      </p:sp>
      <p:pic>
        <p:nvPicPr>
          <p:cNvPr id="5" name="Content Placeholder 4" descr="Logo, company name&#10;&#10;Description automatically generated">
            <a:extLst>
              <a:ext uri="{FF2B5EF4-FFF2-40B4-BE49-F238E27FC236}">
                <a16:creationId xmlns:a16="http://schemas.microsoft.com/office/drawing/2014/main" id="{18E3D2B8-6833-9A4B-BBCE-266F585111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375230" y="190501"/>
            <a:ext cx="7749802" cy="3201005"/>
          </a:xfr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C219D012-51E6-E54B-83A7-E832F86A21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68" y="3466494"/>
            <a:ext cx="7785387" cy="339150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095F68C-328A-CE46-A3A3-62BD89FBD005}"/>
              </a:ext>
            </a:extLst>
          </p:cNvPr>
          <p:cNvSpPr txBox="1"/>
          <p:nvPr/>
        </p:nvSpPr>
        <p:spPr>
          <a:xfrm>
            <a:off x="7852355" y="3987005"/>
            <a:ext cx="438928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Helvetica" pitchFamily="2" charset="0"/>
              </a:rPr>
              <a:t>Some of our students go on to work for top-tier companies in the industry while some go on to pursue the path of higher education in graduate schools</a:t>
            </a:r>
          </a:p>
        </p:txBody>
      </p:sp>
    </p:spTree>
    <p:extLst>
      <p:ext uri="{BB962C8B-B14F-4D97-AF65-F5344CB8AC3E}">
        <p14:creationId xmlns:p14="http://schemas.microsoft.com/office/powerpoint/2010/main" val="41067347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32D54-B8C1-904D-A55E-4E543D13D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0" y="236804"/>
            <a:ext cx="11310220" cy="1325563"/>
          </a:xfrm>
        </p:spPr>
        <p:txBody>
          <a:bodyPr/>
          <a:lstStyle/>
          <a:p>
            <a:r>
              <a:rPr lang="en-US" b="1">
                <a:solidFill>
                  <a:srgbClr val="C00000"/>
                </a:solidFill>
                <a:latin typeface="Helvetica" pitchFamily="2" charset="0"/>
              </a:rPr>
              <a:t>Selected Courses Offered Next Semester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5B60BA-347A-E846-B246-883E05BA7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24197"/>
            <a:ext cx="10515600" cy="4667250"/>
          </a:xfrm>
        </p:spPr>
        <p:txBody>
          <a:bodyPr numCol="2">
            <a:normAutofit fontScale="25000" lnSpcReduction="20000"/>
          </a:bodyPr>
          <a:lstStyle/>
          <a:p>
            <a:r>
              <a:rPr lang="en-US" sz="7400" b="1">
                <a:solidFill>
                  <a:srgbClr val="C00000"/>
                </a:solidFill>
                <a:latin typeface="Helvetica" pitchFamily="2" charset="0"/>
              </a:rPr>
              <a:t>*CSCI 103: </a:t>
            </a:r>
            <a:r>
              <a:rPr lang="en-US" sz="7400" b="1">
                <a:latin typeface="Helvetica" pitchFamily="2" charset="0"/>
              </a:rPr>
              <a:t>Intro to Societal Computing</a:t>
            </a:r>
          </a:p>
          <a:p>
            <a:pPr marL="457200" lvl="1" indent="0">
              <a:buNone/>
            </a:pPr>
            <a:r>
              <a:rPr lang="en-US" sz="6800">
                <a:latin typeface="Helvetica" pitchFamily="2" charset="0"/>
              </a:rPr>
              <a:t>Peter Story</a:t>
            </a:r>
          </a:p>
          <a:p>
            <a:pPr marL="457200" lvl="1" indent="0">
              <a:buNone/>
            </a:pPr>
            <a:endParaRPr lang="en-US" sz="7400">
              <a:latin typeface="Helvetica" pitchFamily="2" charset="0"/>
            </a:endParaRPr>
          </a:p>
          <a:p>
            <a:r>
              <a:rPr lang="en-US" sz="7400" b="1">
                <a:solidFill>
                  <a:srgbClr val="C00000"/>
                </a:solidFill>
                <a:latin typeface="Helvetica" pitchFamily="2" charset="0"/>
              </a:rPr>
              <a:t>CSCI 120: </a:t>
            </a:r>
            <a:r>
              <a:rPr lang="en-US" sz="7400" b="1">
                <a:latin typeface="Helvetica" pitchFamily="2" charset="0"/>
              </a:rPr>
              <a:t>Intro to Computing</a:t>
            </a:r>
          </a:p>
          <a:p>
            <a:pPr marL="457200" lvl="1" indent="0">
              <a:buNone/>
            </a:pPr>
            <a:r>
              <a:rPr lang="en-US" sz="6400" err="1">
                <a:latin typeface="Helvetica" pitchFamily="2" charset="0"/>
              </a:rPr>
              <a:t>Catalin</a:t>
            </a:r>
            <a:r>
              <a:rPr lang="en-US" sz="6400">
                <a:latin typeface="Helvetica" pitchFamily="2" charset="0"/>
              </a:rPr>
              <a:t> </a:t>
            </a:r>
            <a:r>
              <a:rPr lang="en-US" sz="6400" err="1">
                <a:latin typeface="Helvetica" pitchFamily="2" charset="0"/>
              </a:rPr>
              <a:t>Veghes</a:t>
            </a:r>
            <a:r>
              <a:rPr lang="en-US" sz="6400">
                <a:latin typeface="Helvetica" pitchFamily="2" charset="0"/>
              </a:rPr>
              <a:t> | </a:t>
            </a:r>
            <a:r>
              <a:rPr lang="en-US" sz="6600">
                <a:latin typeface="Helvetica" pitchFamily="2" charset="0"/>
              </a:rPr>
              <a:t>Li Han</a:t>
            </a:r>
            <a:endParaRPr lang="en-US" sz="6400">
              <a:latin typeface="Helvetica" pitchFamily="2" charset="0"/>
            </a:endParaRPr>
          </a:p>
          <a:p>
            <a:pPr marL="457200" lvl="1" indent="0">
              <a:buNone/>
            </a:pPr>
            <a:endParaRPr lang="en-US" sz="7400">
              <a:latin typeface="Helvetica" pitchFamily="2" charset="0"/>
            </a:endParaRPr>
          </a:p>
          <a:p>
            <a:r>
              <a:rPr lang="en-US" sz="7400" b="1">
                <a:solidFill>
                  <a:srgbClr val="C00000"/>
                </a:solidFill>
                <a:latin typeface="Helvetica" pitchFamily="2" charset="0"/>
              </a:rPr>
              <a:t>CSCI 121:</a:t>
            </a:r>
            <a:r>
              <a:rPr lang="en-US" sz="7400">
                <a:latin typeface="Helvetica" pitchFamily="2" charset="0"/>
              </a:rPr>
              <a:t> </a:t>
            </a:r>
            <a:r>
              <a:rPr lang="en-US" sz="7400" b="1">
                <a:latin typeface="Helvetica" pitchFamily="2" charset="0"/>
              </a:rPr>
              <a:t>Data Structures</a:t>
            </a:r>
          </a:p>
          <a:p>
            <a:pPr marL="457200" lvl="1" indent="0">
              <a:buNone/>
            </a:pPr>
            <a:r>
              <a:rPr lang="en-US" sz="6800" err="1">
                <a:latin typeface="Helvetica" pitchFamily="2" charset="0"/>
              </a:rPr>
              <a:t>Catalin</a:t>
            </a:r>
            <a:r>
              <a:rPr lang="en-US" sz="6800">
                <a:latin typeface="Helvetica" pitchFamily="2" charset="0"/>
              </a:rPr>
              <a:t> </a:t>
            </a:r>
            <a:r>
              <a:rPr lang="en-US" sz="6800" err="1">
                <a:latin typeface="Helvetica" pitchFamily="2" charset="0"/>
              </a:rPr>
              <a:t>Veghes</a:t>
            </a:r>
            <a:endParaRPr lang="en-US" sz="6800">
              <a:latin typeface="Helvetica" pitchFamily="2" charset="0"/>
            </a:endParaRPr>
          </a:p>
          <a:p>
            <a:pPr marL="457200" lvl="1" indent="0">
              <a:buNone/>
            </a:pPr>
            <a:endParaRPr lang="en-US" sz="7400">
              <a:latin typeface="Helvetica" pitchFamily="2" charset="0"/>
            </a:endParaRPr>
          </a:p>
          <a:p>
            <a:r>
              <a:rPr lang="en-US" sz="7400" b="1">
                <a:solidFill>
                  <a:srgbClr val="C00000"/>
                </a:solidFill>
                <a:latin typeface="Helvetica" pitchFamily="2" charset="0"/>
              </a:rPr>
              <a:t>CSCI 122: </a:t>
            </a:r>
            <a:r>
              <a:rPr lang="en-US" sz="7400" b="1">
                <a:latin typeface="Helvetica" pitchFamily="2" charset="0"/>
              </a:rPr>
              <a:t>Discrete Data Structures</a:t>
            </a:r>
          </a:p>
          <a:p>
            <a:pPr marL="457200" lvl="1" indent="0">
              <a:buNone/>
            </a:pPr>
            <a:r>
              <a:rPr lang="en-US" sz="7200">
                <a:latin typeface="Helvetica" pitchFamily="2" charset="0"/>
              </a:rPr>
              <a:t>Olufemi </a:t>
            </a:r>
            <a:r>
              <a:rPr lang="en-US" sz="7200" err="1">
                <a:latin typeface="Helvetica" pitchFamily="2" charset="0"/>
              </a:rPr>
              <a:t>Odegbile</a:t>
            </a:r>
            <a:endParaRPr lang="en-US" sz="6800">
              <a:latin typeface="Helvetica" pitchFamily="2" charset="0"/>
            </a:endParaRPr>
          </a:p>
          <a:p>
            <a:pPr marL="457200" lvl="1" indent="0">
              <a:buNone/>
            </a:pPr>
            <a:endParaRPr lang="en-US" sz="7400">
              <a:latin typeface="Helvetica" pitchFamily="2" charset="0"/>
            </a:endParaRPr>
          </a:p>
          <a:p>
            <a:pPr marL="457200" lvl="1" indent="0">
              <a:buNone/>
            </a:pPr>
            <a:endParaRPr lang="en-US" sz="7400">
              <a:latin typeface="Helvetica" pitchFamily="2" charset="0"/>
            </a:endParaRPr>
          </a:p>
          <a:p>
            <a:pPr marL="457200" lvl="1" indent="0">
              <a:buNone/>
            </a:pPr>
            <a:endParaRPr lang="en-US" sz="7400">
              <a:latin typeface="Helvetica" pitchFamily="2" charset="0"/>
            </a:endParaRPr>
          </a:p>
          <a:p>
            <a:pPr marL="457200" lvl="1" indent="0">
              <a:buNone/>
            </a:pPr>
            <a:endParaRPr lang="en-US" sz="7400">
              <a:latin typeface="Helvetica" pitchFamily="2" charset="0"/>
            </a:endParaRPr>
          </a:p>
          <a:p>
            <a:pPr marL="457200" lvl="1" indent="0">
              <a:buNone/>
            </a:pPr>
            <a:endParaRPr lang="en-US" sz="7400">
              <a:latin typeface="Helvetica" pitchFamily="2" charset="0"/>
            </a:endParaRPr>
          </a:p>
          <a:p>
            <a:r>
              <a:rPr lang="en-US" sz="7400" b="1">
                <a:solidFill>
                  <a:srgbClr val="C00000"/>
                </a:solidFill>
                <a:latin typeface="Helvetica" pitchFamily="2" charset="0"/>
              </a:rPr>
              <a:t>CSCI 160: </a:t>
            </a:r>
            <a:r>
              <a:rPr lang="en-US" sz="7400" b="1">
                <a:latin typeface="Helvetica" pitchFamily="2" charset="0"/>
              </a:rPr>
              <a:t>Algorithms</a:t>
            </a:r>
          </a:p>
          <a:p>
            <a:pPr marL="457200" lvl="1" indent="0">
              <a:buNone/>
            </a:pPr>
            <a:r>
              <a:rPr lang="en-US" sz="6800">
                <a:latin typeface="Helvetica" pitchFamily="2" charset="0"/>
              </a:rPr>
              <a:t>Li Han</a:t>
            </a:r>
          </a:p>
          <a:p>
            <a:pPr marL="457200" lvl="1" indent="0">
              <a:buNone/>
            </a:pPr>
            <a:endParaRPr lang="en-US" sz="7400">
              <a:latin typeface="Helvetica" pitchFamily="2" charset="0"/>
            </a:endParaRPr>
          </a:p>
          <a:p>
            <a:r>
              <a:rPr lang="en-US" sz="7400" b="1">
                <a:solidFill>
                  <a:srgbClr val="C00000"/>
                </a:solidFill>
                <a:latin typeface="Helvetica" pitchFamily="2" charset="0"/>
              </a:rPr>
              <a:t>CSCI 180: </a:t>
            </a:r>
            <a:r>
              <a:rPr lang="en-US" sz="7400" b="1">
                <a:latin typeface="Helvetica" pitchFamily="2" charset="0"/>
              </a:rPr>
              <a:t>Automata Theory</a:t>
            </a:r>
          </a:p>
          <a:p>
            <a:pPr marL="457200" lvl="1" indent="0">
              <a:buNone/>
            </a:pPr>
            <a:r>
              <a:rPr lang="en-US" sz="6800">
                <a:latin typeface="Helvetica" pitchFamily="2" charset="0"/>
              </a:rPr>
              <a:t>Kenneth </a:t>
            </a:r>
            <a:r>
              <a:rPr lang="en-US" sz="6800" err="1">
                <a:latin typeface="Helvetica" pitchFamily="2" charset="0"/>
              </a:rPr>
              <a:t>Basye</a:t>
            </a:r>
            <a:endParaRPr lang="en-US" sz="6800">
              <a:latin typeface="Helvetica" pitchFamily="2" charset="0"/>
            </a:endParaRPr>
          </a:p>
          <a:p>
            <a:pPr marL="457200" lvl="1" indent="0">
              <a:buNone/>
            </a:pPr>
            <a:endParaRPr lang="en-US" sz="7400">
              <a:latin typeface="Helvetica" pitchFamily="2" charset="0"/>
            </a:endParaRPr>
          </a:p>
          <a:p>
            <a:r>
              <a:rPr lang="en-US" sz="7400" b="1">
                <a:solidFill>
                  <a:srgbClr val="C00000"/>
                </a:solidFill>
                <a:latin typeface="Helvetica" pitchFamily="2" charset="0"/>
              </a:rPr>
              <a:t>CSCI 245: </a:t>
            </a:r>
            <a:r>
              <a:rPr lang="en-US" sz="7400" b="1">
                <a:latin typeface="Helvetica" pitchFamily="2" charset="0"/>
              </a:rPr>
              <a:t>Mobile Software Development</a:t>
            </a:r>
          </a:p>
          <a:p>
            <a:pPr marL="457200" lvl="1" indent="0">
              <a:buNone/>
            </a:pPr>
            <a:r>
              <a:rPr lang="en-US" sz="6800" err="1">
                <a:latin typeface="Helvetica" pitchFamily="2" charset="0"/>
              </a:rPr>
              <a:t>Shuo</a:t>
            </a:r>
            <a:r>
              <a:rPr lang="en-US" sz="6800">
                <a:latin typeface="Helvetica" pitchFamily="2" charset="0"/>
              </a:rPr>
              <a:t> </a:t>
            </a:r>
            <a:r>
              <a:rPr lang="en-US" sz="6800" err="1">
                <a:latin typeface="Helvetica" pitchFamily="2" charset="0"/>
              </a:rPr>
              <a:t>Niu</a:t>
            </a:r>
            <a:endParaRPr lang="en-US" sz="6800">
              <a:latin typeface="Helvetica" pitchFamily="2" charset="0"/>
            </a:endParaRPr>
          </a:p>
          <a:p>
            <a:pPr marL="457200" lvl="1" indent="0">
              <a:buNone/>
            </a:pPr>
            <a:endParaRPr lang="en-US" sz="7400">
              <a:latin typeface="Helvetica" pitchFamily="2" charset="0"/>
            </a:endParaRPr>
          </a:p>
          <a:p>
            <a:r>
              <a:rPr lang="en-US" sz="7400" b="1">
                <a:solidFill>
                  <a:srgbClr val="C00000"/>
                </a:solidFill>
                <a:latin typeface="Helvetica" pitchFamily="2" charset="0"/>
              </a:rPr>
              <a:t>*CSCI 265: </a:t>
            </a:r>
            <a:r>
              <a:rPr lang="en-US" sz="7400" b="1">
                <a:latin typeface="Helvetica" pitchFamily="2" charset="0"/>
              </a:rPr>
              <a:t>Robotics &amp; Intelligent Systems</a:t>
            </a:r>
          </a:p>
          <a:p>
            <a:pPr marL="457200" lvl="1" indent="0">
              <a:buNone/>
            </a:pPr>
            <a:r>
              <a:rPr lang="en-US" sz="6800">
                <a:latin typeface="Helvetica" pitchFamily="2" charset="0"/>
              </a:rPr>
              <a:t>Gary </a:t>
            </a:r>
            <a:r>
              <a:rPr lang="en-US" sz="6800" err="1">
                <a:latin typeface="Helvetica" pitchFamily="2" charset="0"/>
              </a:rPr>
              <a:t>Holness</a:t>
            </a:r>
            <a:endParaRPr lang="en-US" sz="6800">
              <a:latin typeface="Helvetica" pitchFamily="2" charset="0"/>
            </a:endParaRPr>
          </a:p>
          <a:p>
            <a:endParaRPr lang="en-US" sz="2400">
              <a:latin typeface="Helvetica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DBEDFF-BE6C-EB48-9AA4-167D9AF905FA}"/>
              </a:ext>
            </a:extLst>
          </p:cNvPr>
          <p:cNvSpPr txBox="1"/>
          <p:nvPr/>
        </p:nvSpPr>
        <p:spPr>
          <a:xfrm>
            <a:off x="639418" y="1741698"/>
            <a:ext cx="11106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latin typeface="Helvetica" pitchFamily="2" charset="0"/>
              </a:rPr>
              <a:t>Here are the courses being offered next semester with the inclusion of two new exciting courses:</a:t>
            </a: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874A81AF-4325-3B48-A143-99B6060D8F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8146" y="371060"/>
            <a:ext cx="1394937" cy="1088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8666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46CE7E07-2FE9-FE4E-BC26-D80DBD3771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" t="9091" r="7036"/>
          <a:stretch/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7" name="Rectangle 70">
            <a:extLst>
              <a:ext uri="{FF2B5EF4-FFF2-40B4-BE49-F238E27FC236}">
                <a16:creationId xmlns:a16="http://schemas.microsoft.com/office/drawing/2014/main" id="{7B51B11D-BBCD-47C7-A599-1EDA2F22F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3308" y="4549726"/>
            <a:ext cx="11438793" cy="1844256"/>
          </a:xfrm>
          <a:prstGeom prst="rect">
            <a:avLst/>
          </a:prstGeom>
          <a:solidFill>
            <a:srgbClr val="404040">
              <a:alpha val="93000"/>
            </a:srgbClr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128" name="Straight Connector 72">
            <a:extLst>
              <a:ext uri="{FF2B5EF4-FFF2-40B4-BE49-F238E27FC236}">
                <a16:creationId xmlns:a16="http://schemas.microsoft.com/office/drawing/2014/main" id="{6A810F53-4CAC-492E-A2F9-C147AA509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574243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D05A5574-C79A-C141-B047-D6679C63FA4E}"/>
              </a:ext>
            </a:extLst>
          </p:cNvPr>
          <p:cNvSpPr txBox="1">
            <a:spLocks/>
          </p:cNvSpPr>
          <p:nvPr/>
        </p:nvSpPr>
        <p:spPr>
          <a:xfrm>
            <a:off x="607325" y="4549726"/>
            <a:ext cx="10825663" cy="11926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1200"/>
              </a:spcAft>
            </a:pPr>
            <a:r>
              <a:rPr lang="en-US" sz="4000" b="1">
                <a:ln>
                  <a:solidFill>
                    <a:schemeClr val="bg1"/>
                  </a:solidFill>
                </a:ln>
                <a:solidFill>
                  <a:srgbClr val="C00000"/>
                </a:solidFill>
                <a:effectLst>
                  <a:outerShdw blurRad="76200" dist="38100" dir="2700000" algn="tl" rotWithShape="0">
                    <a:schemeClr val="bg1"/>
                  </a:outerShdw>
                </a:effectLst>
                <a:latin typeface="Helvetica" pitchFamily="2" charset="0"/>
              </a:rPr>
              <a:t>Our Future Home:</a:t>
            </a:r>
            <a:br>
              <a:rPr lang="en-US" sz="4000" b="1">
                <a:ln>
                  <a:solidFill>
                    <a:schemeClr val="bg1"/>
                  </a:solidFill>
                </a:ln>
                <a:solidFill>
                  <a:srgbClr val="C00000"/>
                </a:solidFill>
                <a:effectLst>
                  <a:outerShdw blurRad="76200" dist="38100" dir="2700000" algn="tl" rotWithShape="0">
                    <a:schemeClr val="bg1"/>
                  </a:outerShdw>
                </a:effectLst>
                <a:latin typeface="Helvetica" pitchFamily="2" charset="0"/>
              </a:rPr>
            </a:br>
            <a:r>
              <a:rPr lang="en-US" sz="4000" b="1">
                <a:ln>
                  <a:solidFill>
                    <a:schemeClr val="bg1"/>
                  </a:solidFill>
                </a:ln>
                <a:solidFill>
                  <a:srgbClr val="C00000"/>
                </a:solidFill>
                <a:effectLst>
                  <a:outerShdw blurRad="76200" dist="38100" dir="2700000" algn="tl" rotWithShape="0">
                    <a:schemeClr val="bg1"/>
                  </a:outerShdw>
                </a:effectLst>
                <a:latin typeface="Helvetica" pitchFamily="2" charset="0"/>
              </a:rPr>
              <a:t>Center for Media Arts, Computing, and Design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84578E-6FCD-B546-BDD4-F02980032F53}"/>
              </a:ext>
            </a:extLst>
          </p:cNvPr>
          <p:cNvSpPr txBox="1">
            <a:spLocks/>
          </p:cNvSpPr>
          <p:nvPr/>
        </p:nvSpPr>
        <p:spPr>
          <a:xfrm>
            <a:off x="699872" y="5662941"/>
            <a:ext cx="10825663" cy="6515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1200"/>
              </a:spcAft>
            </a:pPr>
            <a:r>
              <a:rPr lang="en-US" sz="2400" b="1">
                <a:ln>
                  <a:solidFill>
                    <a:schemeClr val="bg1"/>
                  </a:solidFill>
                </a:ln>
                <a:solidFill>
                  <a:srgbClr val="C00000"/>
                </a:solidFill>
                <a:effectLst>
                  <a:outerShdw blurRad="76200" dist="38100" dir="2700000" algn="tl" rotWithShape="0">
                    <a:schemeClr val="bg1"/>
                  </a:outerShdw>
                </a:effectLst>
                <a:latin typeface="Helvetica" pitchFamily="2" charset="0"/>
              </a:rPr>
              <a:t>Opening: Fall 2023</a:t>
            </a:r>
          </a:p>
        </p:txBody>
      </p:sp>
    </p:spTree>
    <p:extLst>
      <p:ext uri="{BB962C8B-B14F-4D97-AF65-F5344CB8AC3E}">
        <p14:creationId xmlns:p14="http://schemas.microsoft.com/office/powerpoint/2010/main" val="29762298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4513F69C-3D6D-4E72-9289-5BC3584D6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8B084E-E883-3C40-8103-EA378CC32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1308" y="226034"/>
            <a:ext cx="4977643" cy="1301497"/>
          </a:xfrm>
        </p:spPr>
        <p:txBody>
          <a:bodyPr>
            <a:normAutofit/>
          </a:bodyPr>
          <a:lstStyle/>
          <a:p>
            <a:pPr algn="ctr"/>
            <a:r>
              <a:rPr lang="en-US" sz="4000" b="1">
                <a:solidFill>
                  <a:srgbClr val="C00000"/>
                </a:solidFill>
                <a:latin typeface="Helvetica" pitchFamily="2" charset="0"/>
              </a:rPr>
              <a:t>Student Projects</a:t>
            </a:r>
          </a:p>
        </p:txBody>
      </p:sp>
      <p:pic>
        <p:nvPicPr>
          <p:cNvPr id="4100" name="Picture 4" descr="Photo by @thomasjsn / Unsplash.com">
            <a:extLst>
              <a:ext uri="{FF2B5EF4-FFF2-40B4-BE49-F238E27FC236}">
                <a16:creationId xmlns:a16="http://schemas.microsoft.com/office/drawing/2014/main" id="{14F26562-BB88-714B-A790-2B096356E1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46" r="12044" b="-2"/>
          <a:stretch/>
        </p:blipFill>
        <p:spPr bwMode="auto">
          <a:xfrm>
            <a:off x="20" y="-1"/>
            <a:ext cx="3997732" cy="4469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A picture containing shape&#10;&#10;Description automatically generated">
            <a:extLst>
              <a:ext uri="{FF2B5EF4-FFF2-40B4-BE49-F238E27FC236}">
                <a16:creationId xmlns:a16="http://schemas.microsoft.com/office/drawing/2014/main" id="{A4298F9F-2E13-1649-8492-C6922C44169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230" r="-1" b="-1"/>
          <a:stretch/>
        </p:blipFill>
        <p:spPr>
          <a:xfrm>
            <a:off x="4184069" y="-2"/>
            <a:ext cx="3027239" cy="22262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F248470-931A-D240-BAB9-01BB112F93F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8121" b="3"/>
          <a:stretch/>
        </p:blipFill>
        <p:spPr>
          <a:xfrm>
            <a:off x="4184069" y="2406570"/>
            <a:ext cx="3027239" cy="20509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AA991F-7BD9-7345-8E94-D774B6F9834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54" r="16188"/>
          <a:stretch/>
        </p:blipFill>
        <p:spPr>
          <a:xfrm>
            <a:off x="-3717" y="4638290"/>
            <a:ext cx="3020892" cy="2219710"/>
          </a:xfrm>
          <a:prstGeom prst="rect">
            <a:avLst/>
          </a:prstGeom>
        </p:spPr>
      </p:pic>
      <p:pic>
        <p:nvPicPr>
          <p:cNvPr id="12" name="Picture 11" descr="A collage of a person&#10;&#10;Description automatically generated with medium confidence">
            <a:extLst>
              <a:ext uri="{FF2B5EF4-FFF2-40B4-BE49-F238E27FC236}">
                <a16:creationId xmlns:a16="http://schemas.microsoft.com/office/drawing/2014/main" id="{2660E13C-001B-B543-B6F9-E03633FB03E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4753" r="3" b="20452"/>
          <a:stretch/>
        </p:blipFill>
        <p:spPr>
          <a:xfrm>
            <a:off x="3184628" y="4629236"/>
            <a:ext cx="4026679" cy="222876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E1AAE-B4FF-DF4A-9FA8-677FC9FABE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83940" y="1712260"/>
            <a:ext cx="4418873" cy="48567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>
                <a:solidFill>
                  <a:srgbClr val="C00000"/>
                </a:solidFill>
                <a:latin typeface="Helvetica" pitchFamily="2" charset="0"/>
              </a:rPr>
              <a:t>Opportunity for Research, Interdisciplinary Work, and Personal Projects.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A43DF49-AAAC-6741-94B2-E3F892E73618}"/>
              </a:ext>
            </a:extLst>
          </p:cNvPr>
          <p:cNvSpPr/>
          <p:nvPr/>
        </p:nvSpPr>
        <p:spPr>
          <a:xfrm>
            <a:off x="7583940" y="3059575"/>
            <a:ext cx="6096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>
                <a:solidFill>
                  <a:srgbClr val="C00000"/>
                </a:solidFill>
                <a:latin typeface="Helvetica" pitchFamily="2" charset="0"/>
              </a:rPr>
              <a:t>Academic Research:</a:t>
            </a:r>
          </a:p>
          <a:p>
            <a:r>
              <a:rPr lang="en-US" b="1">
                <a:solidFill>
                  <a:srgbClr val="C00000"/>
                </a:solidFill>
                <a:latin typeface="Helvetica" pitchFamily="2" charset="0"/>
              </a:rPr>
              <a:t>     YouTube &amp; COVID-19</a:t>
            </a:r>
          </a:p>
          <a:p>
            <a:endParaRPr lang="en-US" b="1">
              <a:solidFill>
                <a:srgbClr val="C00000"/>
              </a:solidFill>
              <a:latin typeface="Helvetica" pitchFamily="2" charset="0"/>
            </a:endParaRPr>
          </a:p>
          <a:p>
            <a:r>
              <a:rPr lang="en-US" b="1">
                <a:solidFill>
                  <a:srgbClr val="C00000"/>
                </a:solidFill>
                <a:latin typeface="Helvetica" pitchFamily="2" charset="0"/>
              </a:rPr>
              <a:t>Data Collection &amp; Presentation:</a:t>
            </a:r>
          </a:p>
          <a:p>
            <a:r>
              <a:rPr lang="en-US" b="1">
                <a:solidFill>
                  <a:srgbClr val="C00000"/>
                </a:solidFill>
                <a:latin typeface="Helvetica" pitchFamily="2" charset="0"/>
              </a:rPr>
              <a:t>     Interdisciplinary - Clark Microgrid</a:t>
            </a:r>
          </a:p>
          <a:p>
            <a:endParaRPr lang="en-US" b="1">
              <a:solidFill>
                <a:srgbClr val="C00000"/>
              </a:solidFill>
              <a:latin typeface="Helvetica" pitchFamily="2" charset="0"/>
            </a:endParaRPr>
          </a:p>
          <a:p>
            <a:r>
              <a:rPr lang="en-US" b="1">
                <a:solidFill>
                  <a:srgbClr val="C00000"/>
                </a:solidFill>
                <a:latin typeface="Helvetica" pitchFamily="2" charset="0"/>
              </a:rPr>
              <a:t>Open Source Projects:</a:t>
            </a:r>
          </a:p>
          <a:p>
            <a:r>
              <a:rPr lang="en-US" b="1">
                <a:solidFill>
                  <a:srgbClr val="C00000"/>
                </a:solidFill>
                <a:latin typeface="Helvetica" pitchFamily="2" charset="0"/>
              </a:rPr>
              <a:t>     </a:t>
            </a:r>
            <a:r>
              <a:rPr lang="en-US" b="1" err="1">
                <a:solidFill>
                  <a:srgbClr val="C00000"/>
                </a:solidFill>
                <a:latin typeface="Helvetica" pitchFamily="2" charset="0"/>
              </a:rPr>
              <a:t>Etro</a:t>
            </a:r>
            <a:r>
              <a:rPr lang="en-US" b="1">
                <a:solidFill>
                  <a:srgbClr val="C00000"/>
                </a:solidFill>
                <a:latin typeface="Helvetica" pitchFamily="2" charset="0"/>
              </a:rPr>
              <a:t>-JS</a:t>
            </a:r>
          </a:p>
          <a:p>
            <a:endParaRPr lang="en-US" b="1">
              <a:solidFill>
                <a:srgbClr val="C00000"/>
              </a:solidFill>
              <a:latin typeface="Helvetica" pitchFamily="2" charset="0"/>
            </a:endParaRPr>
          </a:p>
          <a:p>
            <a:r>
              <a:rPr lang="en-US" b="1">
                <a:solidFill>
                  <a:srgbClr val="C00000"/>
                </a:solidFill>
                <a:latin typeface="Helvetica" pitchFamily="2" charset="0"/>
              </a:rPr>
              <a:t>ITS &amp; Department Administrators:</a:t>
            </a:r>
          </a:p>
          <a:p>
            <a:r>
              <a:rPr lang="en-US" b="1">
                <a:solidFill>
                  <a:srgbClr val="C00000"/>
                </a:solidFill>
                <a:latin typeface="Helvetica" pitchFamily="2" charset="0"/>
              </a:rPr>
              <a:t>     User &amp; Application Support</a:t>
            </a:r>
          </a:p>
        </p:txBody>
      </p:sp>
    </p:spTree>
    <p:extLst>
      <p:ext uri="{BB962C8B-B14F-4D97-AF65-F5344CB8AC3E}">
        <p14:creationId xmlns:p14="http://schemas.microsoft.com/office/powerpoint/2010/main" val="29425144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lark University Seal">
            <a:extLst>
              <a:ext uri="{FF2B5EF4-FFF2-40B4-BE49-F238E27FC236}">
                <a16:creationId xmlns:a16="http://schemas.microsoft.com/office/drawing/2014/main" id="{68A2AC63-FAB2-A048-92AA-8B52AFFC34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1744" y="-2918743"/>
            <a:ext cx="12695486" cy="12695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Graphical user interface&#10;&#10;Description automatically generated">
            <a:extLst>
              <a:ext uri="{FF2B5EF4-FFF2-40B4-BE49-F238E27FC236}">
                <a16:creationId xmlns:a16="http://schemas.microsoft.com/office/drawing/2014/main" id="{3AD49147-879C-594E-81F9-6580ADCFFF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684" t="59343" r="48912" b="23091"/>
          <a:stretch/>
        </p:blipFill>
        <p:spPr>
          <a:xfrm>
            <a:off x="7100239" y="432446"/>
            <a:ext cx="3444604" cy="2743653"/>
          </a:xfrm>
          <a:prstGeom prst="roundRect">
            <a:avLst>
              <a:gd name="adj" fmla="val 7390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 descr="Graphical user interface&#10;&#10;Description automatically generated">
            <a:extLst>
              <a:ext uri="{FF2B5EF4-FFF2-40B4-BE49-F238E27FC236}">
                <a16:creationId xmlns:a16="http://schemas.microsoft.com/office/drawing/2014/main" id="{E9D4EFF6-528F-EA48-B91F-B847F0F48EB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831" t="43232" r="48948" b="39312"/>
          <a:stretch/>
        </p:blipFill>
        <p:spPr>
          <a:xfrm>
            <a:off x="7037175" y="3371722"/>
            <a:ext cx="3570732" cy="2844115"/>
          </a:xfrm>
          <a:prstGeom prst="roundRect">
            <a:avLst>
              <a:gd name="adj" fmla="val 7718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Graphical user interface&#10;&#10;Description automatically generated">
            <a:extLst>
              <a:ext uri="{FF2B5EF4-FFF2-40B4-BE49-F238E27FC236}">
                <a16:creationId xmlns:a16="http://schemas.microsoft.com/office/drawing/2014/main" id="{85558349-56FD-0E49-B4FC-66C01F5C9D4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58" t="43604" r="75338" b="40169"/>
          <a:stretch/>
        </p:blipFill>
        <p:spPr>
          <a:xfrm>
            <a:off x="1796760" y="432446"/>
            <a:ext cx="3144174" cy="2751893"/>
          </a:xfrm>
          <a:prstGeom prst="roundRect">
            <a:avLst>
              <a:gd name="adj" fmla="val 9473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 descr="Graphical user interface&#10;&#10;Description automatically generated">
            <a:extLst>
              <a:ext uri="{FF2B5EF4-FFF2-40B4-BE49-F238E27FC236}">
                <a16:creationId xmlns:a16="http://schemas.microsoft.com/office/drawing/2014/main" id="{93736827-9E38-6944-8C64-BF01181607B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60" t="59940" r="77272" b="23707"/>
          <a:stretch/>
        </p:blipFill>
        <p:spPr>
          <a:xfrm>
            <a:off x="1912405" y="3371722"/>
            <a:ext cx="2912883" cy="2944576"/>
          </a:xfrm>
          <a:prstGeom prst="roundRect">
            <a:avLst>
              <a:gd name="adj" fmla="val 6311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5AD06B9F-ACB0-FD4E-A09E-C0CECCD7D8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4131" y="3583189"/>
            <a:ext cx="1530678" cy="153067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2A45C2D-0E3B-FA40-B4FC-539E8A5F3E8A}"/>
              </a:ext>
            </a:extLst>
          </p:cNvPr>
          <p:cNvSpPr/>
          <p:nvPr/>
        </p:nvSpPr>
        <p:spPr>
          <a:xfrm>
            <a:off x="7490161" y="5309489"/>
            <a:ext cx="2738617" cy="617177"/>
          </a:xfrm>
          <a:prstGeom prst="rect">
            <a:avLst/>
          </a:prstGeom>
          <a:solidFill>
            <a:srgbClr val="C737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Nina Carlson ’24</a:t>
            </a:r>
            <a:br>
              <a:rPr lang="en-US" b="1" dirty="0"/>
            </a:br>
            <a:r>
              <a:rPr lang="en-US" b="1" dirty="0"/>
              <a:t>Intern @ Microsoft</a:t>
            </a:r>
          </a:p>
        </p:txBody>
      </p:sp>
    </p:spTree>
    <p:extLst>
      <p:ext uri="{BB962C8B-B14F-4D97-AF65-F5344CB8AC3E}">
        <p14:creationId xmlns:p14="http://schemas.microsoft.com/office/powerpoint/2010/main" val="8299739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C2172-6537-144A-BEAC-3C5537166C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05B6E4-3A2B-1F44-B4B4-2E01F0917C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004179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CB387034-68D2-8043-B076-33733AE668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20344"/>
            <a:ext cx="9144000" cy="1655762"/>
          </a:xfrm>
        </p:spPr>
        <p:txBody>
          <a:bodyPr>
            <a:noAutofit/>
          </a:bodyPr>
          <a:lstStyle/>
          <a:p>
            <a:r>
              <a:rPr lang="en-US" sz="11500" b="1">
                <a:solidFill>
                  <a:schemeClr val="bg1"/>
                </a:solidFill>
                <a:effectLst>
                  <a:glow rad="118417">
                    <a:schemeClr val="tx1">
                      <a:alpha val="40000"/>
                    </a:schemeClr>
                  </a:glow>
                  <a:outerShdw blurRad="220364" dist="38100" dir="2700000" sx="99953" sy="99953" algn="tl" rotWithShape="0">
                    <a:srgbClr val="FF0000"/>
                  </a:outerShdw>
                </a:effectLst>
                <a:uFill>
                  <a:solidFill>
                    <a:srgbClr val="C00000"/>
                  </a:solidFill>
                </a:uFill>
                <a:latin typeface="Helvetica" pitchFamily="2" charset="0"/>
              </a:rPr>
              <a:t>Questions?</a:t>
            </a:r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63DB1B8E-CC4B-9D46-A180-F85A0A56EF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9238" y="5179555"/>
            <a:ext cx="1434438" cy="143443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8AD6C62-64D0-E745-B9BB-3FD54AF93634}"/>
              </a:ext>
            </a:extLst>
          </p:cNvPr>
          <p:cNvSpPr txBox="1"/>
          <p:nvPr/>
        </p:nvSpPr>
        <p:spPr>
          <a:xfrm>
            <a:off x="5376624" y="5354178"/>
            <a:ext cx="46589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latin typeface="Helvetica" pitchFamily="2" charset="0"/>
              </a:rPr>
              <a:t>Department of </a:t>
            </a:r>
          </a:p>
          <a:p>
            <a:r>
              <a:rPr lang="en-US" sz="3200" b="1">
                <a:latin typeface="Helvetica" pitchFamily="2" charset="0"/>
              </a:rPr>
              <a:t>Computer Science</a:t>
            </a:r>
          </a:p>
        </p:txBody>
      </p:sp>
    </p:spTree>
    <p:extLst>
      <p:ext uri="{BB962C8B-B14F-4D97-AF65-F5344CB8AC3E}">
        <p14:creationId xmlns:p14="http://schemas.microsoft.com/office/powerpoint/2010/main" val="7321004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924</Words>
  <Application>Microsoft Macintosh PowerPoint</Application>
  <PresentationFormat>Widescreen</PresentationFormat>
  <Paragraphs>238</Paragraphs>
  <Slides>25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Calibri</vt:lpstr>
      <vt:lpstr>Calibri Light</vt:lpstr>
      <vt:lpstr>Helvetica</vt:lpstr>
      <vt:lpstr>Times</vt:lpstr>
      <vt:lpstr>Times New Roman</vt:lpstr>
      <vt:lpstr>Office Theme</vt:lpstr>
      <vt:lpstr>PowerPoint Presentation</vt:lpstr>
      <vt:lpstr>Computer Science Prospects</vt:lpstr>
      <vt:lpstr>Some of the best jobs  in the industry</vt:lpstr>
      <vt:lpstr>Why CS @ Clark?</vt:lpstr>
      <vt:lpstr>Opportunities  on Campus</vt:lpstr>
      <vt:lpstr>Computer Science  Community @ Clark</vt:lpstr>
      <vt:lpstr>Clubs &amp; Activities</vt:lpstr>
      <vt:lpstr>Faces of Computer Science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Academics</vt:lpstr>
      <vt:lpstr>A Selection of Course Offerings</vt:lpstr>
      <vt:lpstr>Outcomes</vt:lpstr>
      <vt:lpstr>Selected Courses Offered Next Semester</vt:lpstr>
      <vt:lpstr>PowerPoint Presentation</vt:lpstr>
      <vt:lpstr>Student Projects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Abid, Rayyan</dc:creator>
  <cp:lastModifiedBy>Rogerson, Jack</cp:lastModifiedBy>
  <cp:revision>1</cp:revision>
  <dcterms:created xsi:type="dcterms:W3CDTF">2022-03-23T23:18:04Z</dcterms:created>
  <dcterms:modified xsi:type="dcterms:W3CDTF">2022-04-16T14:08:18Z</dcterms:modified>
</cp:coreProperties>
</file>