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embeddedFontLst>
    <p:embeddedFont>
      <p:font typeface="Kirang Haerang" pitchFamily="2" charset="-127"/>
      <p:regular r:id="rId31"/>
    </p:embeddedFont>
    <p:embeddedFont>
      <p:font typeface="Anton" pitchFamily="2" charset="77"/>
      <p:regular r:id="rId32"/>
    </p:embeddedFont>
    <p:embeddedFont>
      <p:font typeface="Arvo" panose="02000000000000000000" pitchFamily="2" charset="77"/>
      <p:regular r:id="rId33"/>
      <p:bold r:id="rId34"/>
      <p:italic r:id="rId35"/>
      <p:boldItalic r:id="rId36"/>
    </p:embeddedFont>
    <p:embeddedFont>
      <p:font typeface="Fira Sans Extra Condensed Medium" panose="020B0603050000020004" pitchFamily="34" charset="0"/>
      <p:regular r:id="rId37"/>
      <p:bold r:id="rId38"/>
      <p:italic r:id="rId39"/>
      <p:boldItalic r:id="rId40"/>
    </p:embeddedFont>
    <p:embeddedFont>
      <p:font typeface="Glegoo" pitchFamily="2" charset="77"/>
      <p:regular r:id="rId41"/>
      <p:bold r:id="rId42"/>
    </p:embeddedFont>
    <p:embeddedFont>
      <p:font typeface="Overpass Light" pitchFamily="2" charset="77"/>
      <p:regular r:id="rId43"/>
      <p:bold r:id="rId44"/>
      <p:italic r:id="rId45"/>
      <p:boldItalic r:id="rId46"/>
    </p:embeddedFont>
    <p:embeddedFont>
      <p:font typeface="Palanquin Dark" panose="020B0004020203020204" pitchFamily="34" charset="77"/>
      <p:regular r:id="rId47"/>
      <p:bold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BB17A8A-2D0D-4BA8-8B6F-6826265D4DB2}">
  <a:tblStyle styleId="{ABB17A8A-2D0D-4BA8-8B6F-6826265D4DB2}" styleName="Table_0">
    <a:wholeTbl>
      <a:tcTxStyle>
        <a:font>
          <a:latin typeface="Arial"/>
          <a:ea typeface="Arial"/>
          <a:cs typeface="Arial"/>
        </a:font>
        <a:srgbClr val="000000"/>
      </a:tcTxStyle>
      <a:tcStyle>
        <a:tcBdr>
          <a:left>
            <a:ln cap="flat" cmpd="sng">
              <a:solidFill>
                <a:srgbClr val="000000"/>
              </a:solidFill>
              <a:prstDash val="solid"/>
              <a:round/>
              <a:headEnd type="none" w="sm" len="sm"/>
              <a:tailEnd type="none" w="sm" len="sm"/>
            </a:ln>
          </a:left>
          <a:right>
            <a:ln cap="flat" cmpd="sng">
              <a:solidFill>
                <a:srgbClr val="000000"/>
              </a:solidFill>
              <a:prstDash val="solid"/>
              <a:round/>
              <a:headEnd type="none" w="sm" len="sm"/>
              <a:tailEnd type="none" w="sm" len="sm"/>
            </a:ln>
          </a:right>
          <a:top>
            <a:ln cap="flat" cmpd="sng">
              <a:solidFill>
                <a:srgbClr val="000000"/>
              </a:solidFill>
              <a:prstDash val="solid"/>
              <a:round/>
              <a:headEnd type="none" w="sm" len="sm"/>
              <a:tailEnd type="none" w="sm" len="sm"/>
            </a:ln>
          </a:top>
          <a:bottom>
            <a:ln cap="flat" cmpd="sng">
              <a:solidFill>
                <a:srgbClr val="000000"/>
              </a:solidFill>
              <a:prstDash val="solid"/>
              <a:round/>
              <a:headEnd type="none" w="sm" len="sm"/>
              <a:tailEnd type="none" w="sm" len="sm"/>
            </a:ln>
          </a:bottom>
          <a:insideH>
            <a:ln cap="flat" cmpd="sng">
              <a:solidFill>
                <a:srgbClr val="000000"/>
              </a:solidFill>
              <a:prstDash val="solid"/>
              <a:round/>
              <a:headEnd type="none" w="sm" len="sm"/>
              <a:tailEnd type="none" w="sm" len="sm"/>
            </a:ln>
          </a:insideH>
          <a:insideV>
            <a:ln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F71D74C-E867-4F38-AF95-0432529591A0}"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8776"/>
  </p:normalViewPr>
  <p:slideViewPr>
    <p:cSldViewPr snapToGrid="0" snapToObjects="1">
      <p:cViewPr varScale="1">
        <p:scale>
          <a:sx n="151" d="100"/>
          <a:sy n="151" d="100"/>
        </p:scale>
        <p:origin x="10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8a51556a8f_0_3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8a51556a8f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226444cf7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226444cf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Owen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226640c0c6_0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226640c0c6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Owen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1226444cf70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1226444cf7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Jack:</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226444cf70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226444cf7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Jack:</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25fc8d3a1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25fc8d3a1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Jack:</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25fc8d3a1f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25fc8d3a1f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Jack: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25fc8d3a1f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125fc8d3a1f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Jack:</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25fc8d3a1f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25fc8d3a1f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Jack:</a:t>
            </a:r>
            <a:endParaRPr/>
          </a:p>
          <a:p>
            <a:pPr marL="0" lvl="0" indent="0" algn="l" rtl="0">
              <a:spcBef>
                <a:spcPts val="0"/>
              </a:spcBef>
              <a:spcAft>
                <a:spcPts val="0"/>
              </a:spcAft>
              <a:buNone/>
            </a:pPr>
            <a:endParaRPr/>
          </a:p>
          <a:p>
            <a:pPr marL="0" lvl="0" indent="0" algn="l" rtl="0">
              <a:spcBef>
                <a:spcPts val="0"/>
              </a:spcBef>
              <a:spcAft>
                <a:spcPts val="0"/>
              </a:spcAft>
              <a:buNone/>
            </a:pPr>
            <a:r>
              <a:rPr lang="en"/>
              <a:t>This is going to be quick. Not a detailed exploration.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2609b161b4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2609b161b4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Jack:</a:t>
            </a:r>
            <a:endParaRPr/>
          </a:p>
          <a:p>
            <a:pPr marL="0" lvl="0" indent="0" algn="l" rtl="0">
              <a:spcBef>
                <a:spcPts val="0"/>
              </a:spcBef>
              <a:spcAft>
                <a:spcPts val="0"/>
              </a:spcAft>
              <a:buNone/>
            </a:pPr>
            <a:endParaRPr/>
          </a:p>
          <a:p>
            <a:pPr marL="0" lvl="0" indent="0" algn="l" rtl="0">
              <a:spcBef>
                <a:spcPts val="0"/>
              </a:spcBef>
              <a:spcAft>
                <a:spcPts val="0"/>
              </a:spcAft>
              <a:buNone/>
            </a:pPr>
            <a:r>
              <a:rPr lang="en"/>
              <a:t>This is going to be quick. Not a detailed exploration.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25fc8d3a1f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125fc8d3a1f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Jack</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1226444cf70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1226444cf7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226640c0c6_0_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1226640c0c6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Owen</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226640c0c6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226640c0c6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Owen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226640c0c6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1226640c0c6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Owen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1226640c0c6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1226640c0c6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Owen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2609b161b4_3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2609b161b4_3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Owen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226640c0c6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1226640c0c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Owen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6c6532119b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6c6532119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Rachel</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2609b161b4_3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12609b161b4_3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Rachel</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7d932f3e7d_0_6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7d932f3e7d_0_6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Rachel</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12609b161b4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12609b161b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Jack:</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Don’t ask don't tell policy with respect to data.</a:t>
            </a:r>
            <a:endParaRPr dirty="0"/>
          </a:p>
          <a:p>
            <a:pPr marL="0" lvl="0" indent="0" algn="l" rtl="0">
              <a:spcBef>
                <a:spcPts val="0"/>
              </a:spcBef>
              <a:spcAft>
                <a:spcPts val="0"/>
              </a:spcAft>
              <a:buNone/>
            </a:pPr>
            <a:r>
              <a:rPr lang="en" dirty="0"/>
              <a:t>Difference between ease of use data collection, and extrapolating extreme meaning and analysis from data.</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12609b161b4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12609b161b4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Jack:</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25fc8d3a1f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125fc8d3a1f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Jack:</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900" b="1">
                <a:solidFill>
                  <a:schemeClr val="dk1"/>
                </a:solidFill>
              </a:rPr>
              <a:t>Will the recommendations positively impacted the company?</a:t>
            </a:r>
            <a:endParaRPr sz="900"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12609b161b4_3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12609b161b4_3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6c6532119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6c6532119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12609b161b4_3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12609b161b4_3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12609b161b4_3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12609b161b4_3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sp>
        <p:nvSpPr>
          <p:cNvPr id="9" name="Google Shape;9;p2"/>
          <p:cNvSpPr/>
          <p:nvPr/>
        </p:nvSpPr>
        <p:spPr>
          <a:xfrm rot="10800000">
            <a:off x="-2824050" y="-2824050"/>
            <a:ext cx="5648100" cy="56481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713225" y="335248"/>
            <a:ext cx="3978900" cy="33318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SzPts val="5200"/>
              <a:buNone/>
              <a:defRPr sz="6000">
                <a:latin typeface="Anton"/>
                <a:ea typeface="Anton"/>
                <a:cs typeface="Anton"/>
                <a:sym typeface="Anton"/>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713225" y="3907224"/>
            <a:ext cx="3312900" cy="676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accent4"/>
              </a:buClr>
              <a:buSzPts val="2800"/>
              <a:buNone/>
              <a:defRPr sz="1700">
                <a:solidFill>
                  <a:schemeClr val="accent4"/>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713225" y="1782608"/>
            <a:ext cx="4398300" cy="20565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1200"/>
              <a:buFont typeface="Anton"/>
              <a:buNone/>
              <a:defRPr sz="4800">
                <a:latin typeface="Anton"/>
                <a:ea typeface="Anton"/>
                <a:cs typeface="Anton"/>
                <a:sym typeface="Anton"/>
              </a:defRPr>
            </a:lvl1pPr>
            <a:lvl2pPr lvl="1"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2pPr>
            <a:lvl3pPr lvl="2"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3pPr>
            <a:lvl4pPr lvl="3"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4pPr>
            <a:lvl5pPr lvl="4"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5pPr>
            <a:lvl6pPr lvl="5"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6pPr>
            <a:lvl7pPr lvl="6"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7pPr>
            <a:lvl8pPr lvl="7"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8pPr>
            <a:lvl9pPr lvl="8"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9pPr>
          </a:lstStyle>
          <a:p>
            <a:endParaRPr/>
          </a:p>
        </p:txBody>
      </p:sp>
      <p:sp>
        <p:nvSpPr>
          <p:cNvPr id="14" name="Google Shape;14;p3"/>
          <p:cNvSpPr txBox="1">
            <a:spLocks noGrp="1"/>
          </p:cNvSpPr>
          <p:nvPr>
            <p:ph type="subTitle" idx="1"/>
          </p:nvPr>
        </p:nvSpPr>
        <p:spPr>
          <a:xfrm>
            <a:off x="713225" y="4135857"/>
            <a:ext cx="29346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00000"/>
              </a:buClr>
              <a:buSzPts val="1000"/>
              <a:buFont typeface="Arvo"/>
              <a:buNone/>
              <a:defRPr sz="1400">
                <a:latin typeface="Arvo"/>
                <a:ea typeface="Arvo"/>
                <a:cs typeface="Arvo"/>
                <a:sym typeface="Arvo"/>
              </a:defRPr>
            </a:lvl1pPr>
            <a:lvl2pPr lvl="1"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2pPr>
            <a:lvl3pPr lvl="2"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3pPr>
            <a:lvl4pPr lvl="3"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4pPr>
            <a:lvl5pPr lvl="4"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5pPr>
            <a:lvl6pPr lvl="5"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6pPr>
            <a:lvl7pPr lvl="6"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7pPr>
            <a:lvl8pPr lvl="7"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8pPr>
            <a:lvl9pPr lvl="8"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9pPr>
          </a:lstStyle>
          <a:p>
            <a:endParaRPr/>
          </a:p>
        </p:txBody>
      </p:sp>
      <p:sp>
        <p:nvSpPr>
          <p:cNvPr id="15" name="Google Shape;15;p3"/>
          <p:cNvSpPr txBox="1">
            <a:spLocks noGrp="1"/>
          </p:cNvSpPr>
          <p:nvPr>
            <p:ph type="title" idx="2" hasCustomPrompt="1"/>
          </p:nvPr>
        </p:nvSpPr>
        <p:spPr>
          <a:xfrm>
            <a:off x="713225" y="539503"/>
            <a:ext cx="2171400" cy="718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000000"/>
              </a:buClr>
              <a:buSzPts val="4800"/>
              <a:buFont typeface="Anton"/>
              <a:buNone/>
              <a:defRPr sz="4700">
                <a:latin typeface="Anton"/>
                <a:ea typeface="Anton"/>
                <a:cs typeface="Anton"/>
                <a:sym typeface="Anton"/>
              </a:defRPr>
            </a:lvl1pPr>
            <a:lvl2pPr lvl="1"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2pPr>
            <a:lvl3pPr lvl="2"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3pPr>
            <a:lvl4pPr lvl="3"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4pPr>
            <a:lvl5pPr lvl="4"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5pPr>
            <a:lvl6pPr lvl="5"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6pPr>
            <a:lvl7pPr lvl="6"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7pPr>
            <a:lvl8pPr lvl="7"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8pPr>
            <a:lvl9pPr lvl="8"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accent5"/>
        </a:solidFill>
        <a:effectLst/>
      </p:bgPr>
    </p:bg>
    <p:spTree>
      <p:nvGrpSpPr>
        <p:cNvPr id="1" name="Shape 16"/>
        <p:cNvGrpSpPr/>
        <p:nvPr/>
      </p:nvGrpSpPr>
      <p:grpSpPr>
        <a:xfrm>
          <a:off x="0" y="0"/>
          <a:ext cx="0" cy="0"/>
          <a:chOff x="0" y="0"/>
          <a:chExt cx="0" cy="0"/>
        </a:xfrm>
      </p:grpSpPr>
      <p:grpSp>
        <p:nvGrpSpPr>
          <p:cNvPr id="17" name="Google Shape;17;p4"/>
          <p:cNvGrpSpPr/>
          <p:nvPr/>
        </p:nvGrpSpPr>
        <p:grpSpPr>
          <a:xfrm>
            <a:off x="5162650" y="599925"/>
            <a:ext cx="3412250" cy="3901525"/>
            <a:chOff x="5162650" y="599925"/>
            <a:chExt cx="3412250" cy="3901525"/>
          </a:xfrm>
        </p:grpSpPr>
        <p:sp>
          <p:nvSpPr>
            <p:cNvPr id="18" name="Google Shape;18;p4"/>
            <p:cNvSpPr/>
            <p:nvPr/>
          </p:nvSpPr>
          <p:spPr>
            <a:xfrm>
              <a:off x="6033900" y="599925"/>
              <a:ext cx="2541000" cy="25410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p:nvPr/>
          </p:nvSpPr>
          <p:spPr>
            <a:xfrm>
              <a:off x="5162650" y="3710350"/>
              <a:ext cx="791100" cy="7911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0;p4"/>
          <p:cNvSpPr txBox="1">
            <a:spLocks noGrp="1"/>
          </p:cNvSpPr>
          <p:nvPr>
            <p:ph type="body" idx="1"/>
          </p:nvPr>
        </p:nvSpPr>
        <p:spPr>
          <a:xfrm>
            <a:off x="724200" y="1228675"/>
            <a:ext cx="76956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chemeClr val="dk1"/>
              </a:buClr>
              <a:buSzPts val="1200"/>
              <a:buFont typeface="Arvo"/>
              <a:buChar char="●"/>
              <a:defRPr sz="1200">
                <a:solidFill>
                  <a:schemeClr val="dk1"/>
                </a:solidFill>
                <a:latin typeface="Arvo"/>
                <a:ea typeface="Arvo"/>
                <a:cs typeface="Arvo"/>
                <a:sym typeface="Arvo"/>
              </a:defRPr>
            </a:lvl1pPr>
            <a:lvl2pPr marL="914400" lvl="1"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2pPr>
            <a:lvl3pPr marL="1371600" lvl="2"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3pPr>
            <a:lvl4pPr marL="1828800" lvl="3"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4pPr>
            <a:lvl5pPr marL="2286000" lvl="4"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5pPr>
            <a:lvl6pPr marL="2743200" lvl="5"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6pPr>
            <a:lvl7pPr marL="3200400" lvl="6"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7pPr>
            <a:lvl8pPr marL="3657600" lvl="7" indent="-304800" rtl="0">
              <a:spcBef>
                <a:spcPts val="1600"/>
              </a:spcBef>
              <a:spcAft>
                <a:spcPts val="0"/>
              </a:spcAft>
              <a:buClr>
                <a:schemeClr val="dk1"/>
              </a:buClr>
              <a:buSzPts val="1200"/>
              <a:buFont typeface="Arvo"/>
              <a:buChar char="○"/>
              <a:defRPr>
                <a:solidFill>
                  <a:schemeClr val="dk1"/>
                </a:solidFill>
                <a:latin typeface="Arvo"/>
                <a:ea typeface="Arvo"/>
                <a:cs typeface="Arvo"/>
                <a:sym typeface="Arvo"/>
              </a:defRPr>
            </a:lvl8pPr>
            <a:lvl9pPr marL="4114800" lvl="8" indent="-304800" rtl="0">
              <a:spcBef>
                <a:spcPts val="1600"/>
              </a:spcBef>
              <a:spcAft>
                <a:spcPts val="1600"/>
              </a:spcAft>
              <a:buClr>
                <a:schemeClr val="dk1"/>
              </a:buClr>
              <a:buSzPts val="1200"/>
              <a:buFont typeface="Arvo"/>
              <a:buChar char="■"/>
              <a:defRPr>
                <a:solidFill>
                  <a:schemeClr val="dk1"/>
                </a:solidFill>
                <a:latin typeface="Arvo"/>
                <a:ea typeface="Arvo"/>
                <a:cs typeface="Arvo"/>
                <a:sym typeface="Arvo"/>
              </a:defRPr>
            </a:lvl9pPr>
          </a:lstStyle>
          <a:p>
            <a:endParaRPr/>
          </a:p>
        </p:txBody>
      </p:sp>
      <p:sp>
        <p:nvSpPr>
          <p:cNvPr id="21" name="Google Shape;21;p4"/>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Clr>
                <a:schemeClr val="dk1"/>
              </a:buClr>
              <a:buSzPts val="1800"/>
              <a:buNone/>
              <a:defRPr sz="1800">
                <a:solidFill>
                  <a:schemeClr val="dk1"/>
                </a:solidFill>
              </a:defRPr>
            </a:lvl2pPr>
            <a:lvl3pPr lvl="2" algn="r" rtl="0">
              <a:spcBef>
                <a:spcPts val="0"/>
              </a:spcBef>
              <a:spcAft>
                <a:spcPts val="0"/>
              </a:spcAft>
              <a:buClr>
                <a:schemeClr val="dk1"/>
              </a:buClr>
              <a:buSzPts val="1800"/>
              <a:buNone/>
              <a:defRPr sz="1800">
                <a:solidFill>
                  <a:schemeClr val="dk1"/>
                </a:solidFill>
              </a:defRPr>
            </a:lvl3pPr>
            <a:lvl4pPr lvl="3" algn="r" rtl="0">
              <a:spcBef>
                <a:spcPts val="0"/>
              </a:spcBef>
              <a:spcAft>
                <a:spcPts val="0"/>
              </a:spcAft>
              <a:buClr>
                <a:schemeClr val="dk1"/>
              </a:buClr>
              <a:buSzPts val="1800"/>
              <a:buNone/>
              <a:defRPr sz="1800">
                <a:solidFill>
                  <a:schemeClr val="dk1"/>
                </a:solidFill>
              </a:defRPr>
            </a:lvl4pPr>
            <a:lvl5pPr lvl="4" algn="r" rtl="0">
              <a:spcBef>
                <a:spcPts val="0"/>
              </a:spcBef>
              <a:spcAft>
                <a:spcPts val="0"/>
              </a:spcAft>
              <a:buClr>
                <a:schemeClr val="dk1"/>
              </a:buClr>
              <a:buSzPts val="1800"/>
              <a:buNone/>
              <a:defRPr sz="1800">
                <a:solidFill>
                  <a:schemeClr val="dk1"/>
                </a:solidFill>
              </a:defRPr>
            </a:lvl5pPr>
            <a:lvl6pPr lvl="5" algn="r" rtl="0">
              <a:spcBef>
                <a:spcPts val="0"/>
              </a:spcBef>
              <a:spcAft>
                <a:spcPts val="0"/>
              </a:spcAft>
              <a:buClr>
                <a:schemeClr val="dk1"/>
              </a:buClr>
              <a:buSzPts val="1800"/>
              <a:buNone/>
              <a:defRPr sz="1800">
                <a:solidFill>
                  <a:schemeClr val="dk1"/>
                </a:solidFill>
              </a:defRPr>
            </a:lvl6pPr>
            <a:lvl7pPr lvl="6" algn="r" rtl="0">
              <a:spcBef>
                <a:spcPts val="0"/>
              </a:spcBef>
              <a:spcAft>
                <a:spcPts val="0"/>
              </a:spcAft>
              <a:buClr>
                <a:schemeClr val="dk1"/>
              </a:buClr>
              <a:buSzPts val="1800"/>
              <a:buNone/>
              <a:defRPr sz="1800">
                <a:solidFill>
                  <a:schemeClr val="dk1"/>
                </a:solidFill>
              </a:defRPr>
            </a:lvl7pPr>
            <a:lvl8pPr lvl="7" algn="r" rtl="0">
              <a:spcBef>
                <a:spcPts val="0"/>
              </a:spcBef>
              <a:spcAft>
                <a:spcPts val="0"/>
              </a:spcAft>
              <a:buClr>
                <a:schemeClr val="dk1"/>
              </a:buClr>
              <a:buSzPts val="1800"/>
              <a:buNone/>
              <a:defRPr sz="1800">
                <a:solidFill>
                  <a:schemeClr val="dk1"/>
                </a:solidFill>
              </a:defRPr>
            </a:lvl8pPr>
            <a:lvl9pPr lvl="8" algn="r" rtl="0">
              <a:spcBef>
                <a:spcPts val="0"/>
              </a:spcBef>
              <a:spcAft>
                <a:spcPts val="0"/>
              </a:spcAft>
              <a:buClr>
                <a:schemeClr val="dk1"/>
              </a:buClr>
              <a:buSzPts val="1800"/>
              <a:buNone/>
              <a:defRPr sz="1800">
                <a:solidFill>
                  <a:schemeClr val="dk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22"/>
        <p:cNvGrpSpPr/>
        <p:nvPr/>
      </p:nvGrpSpPr>
      <p:grpSpPr>
        <a:xfrm>
          <a:off x="0" y="0"/>
          <a:ext cx="0" cy="0"/>
          <a:chOff x="0" y="0"/>
          <a:chExt cx="0" cy="0"/>
        </a:xfrm>
      </p:grpSpPr>
      <p:sp>
        <p:nvSpPr>
          <p:cNvPr id="23" name="Google Shape;23;p5"/>
          <p:cNvSpPr/>
          <p:nvPr/>
        </p:nvSpPr>
        <p:spPr>
          <a:xfrm>
            <a:off x="3986400" y="-18675"/>
            <a:ext cx="10315200" cy="103152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txBox="1">
            <a:spLocks noGrp="1"/>
          </p:cNvSpPr>
          <p:nvPr>
            <p:ph type="ctrTitle"/>
          </p:nvPr>
        </p:nvSpPr>
        <p:spPr>
          <a:xfrm>
            <a:off x="798927" y="2821425"/>
            <a:ext cx="3348300" cy="730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4"/>
              </a:buClr>
              <a:buSzPts val="1200"/>
              <a:buFont typeface="Anton"/>
              <a:buNone/>
              <a:defRPr sz="2400">
                <a:solidFill>
                  <a:schemeClr val="accent4"/>
                </a:solidFill>
                <a:latin typeface="Anton"/>
                <a:ea typeface="Anton"/>
                <a:cs typeface="Anton"/>
                <a:sym typeface="Anton"/>
              </a:defRPr>
            </a:lvl1pPr>
            <a:lvl2pPr lvl="1"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2pPr>
            <a:lvl3pPr lvl="2"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3pPr>
            <a:lvl4pPr lvl="3"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4pPr>
            <a:lvl5pPr lvl="4"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5pPr>
            <a:lvl6pPr lvl="5"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6pPr>
            <a:lvl7pPr lvl="6"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7pPr>
            <a:lvl8pPr lvl="7"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8pPr>
            <a:lvl9pPr lvl="8"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9pPr>
          </a:lstStyle>
          <a:p>
            <a:endParaRPr/>
          </a:p>
        </p:txBody>
      </p:sp>
      <p:sp>
        <p:nvSpPr>
          <p:cNvPr id="25" name="Google Shape;25;p5"/>
          <p:cNvSpPr txBox="1">
            <a:spLocks noGrp="1"/>
          </p:cNvSpPr>
          <p:nvPr>
            <p:ph type="subTitle" idx="1"/>
          </p:nvPr>
        </p:nvSpPr>
        <p:spPr>
          <a:xfrm>
            <a:off x="798900" y="3552325"/>
            <a:ext cx="3348300" cy="91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4"/>
              </a:buClr>
              <a:buSzPts val="1000"/>
              <a:buFont typeface="Arvo"/>
              <a:buNone/>
              <a:defRPr sz="1600">
                <a:solidFill>
                  <a:schemeClr val="accent4"/>
                </a:solidFill>
                <a:latin typeface="Arvo"/>
                <a:ea typeface="Arvo"/>
                <a:cs typeface="Arvo"/>
                <a:sym typeface="Arvo"/>
              </a:defRPr>
            </a:lvl1pPr>
            <a:lvl2pPr lvl="1"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2pPr>
            <a:lvl3pPr lvl="2"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3pPr>
            <a:lvl4pPr lvl="3"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4pPr>
            <a:lvl5pPr lvl="4"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5pPr>
            <a:lvl6pPr lvl="5"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6pPr>
            <a:lvl7pPr lvl="6"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7pPr>
            <a:lvl8pPr lvl="7"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8pPr>
            <a:lvl9pPr lvl="8"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9pPr>
          </a:lstStyle>
          <a:p>
            <a:endParaRPr/>
          </a:p>
        </p:txBody>
      </p:sp>
      <p:sp>
        <p:nvSpPr>
          <p:cNvPr id="26" name="Google Shape;26;p5"/>
          <p:cNvSpPr txBox="1">
            <a:spLocks noGrp="1"/>
          </p:cNvSpPr>
          <p:nvPr>
            <p:ph type="ctrTitle" idx="2"/>
          </p:nvPr>
        </p:nvSpPr>
        <p:spPr>
          <a:xfrm>
            <a:off x="4996751" y="2821425"/>
            <a:ext cx="3348300" cy="730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4"/>
              </a:buClr>
              <a:buSzPts val="1200"/>
              <a:buFont typeface="Anton"/>
              <a:buNone/>
              <a:defRPr sz="2400">
                <a:solidFill>
                  <a:schemeClr val="accent4"/>
                </a:solidFill>
                <a:latin typeface="Anton"/>
                <a:ea typeface="Anton"/>
                <a:cs typeface="Anton"/>
                <a:sym typeface="Anton"/>
              </a:defRPr>
            </a:lvl1pPr>
            <a:lvl2pPr lvl="1"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2pPr>
            <a:lvl3pPr lvl="2"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3pPr>
            <a:lvl4pPr lvl="3"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4pPr>
            <a:lvl5pPr lvl="4"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5pPr>
            <a:lvl6pPr lvl="5"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6pPr>
            <a:lvl7pPr lvl="6"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7pPr>
            <a:lvl8pPr lvl="7"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8pPr>
            <a:lvl9pPr lvl="8" rtl="0">
              <a:spcBef>
                <a:spcPts val="0"/>
              </a:spcBef>
              <a:spcAft>
                <a:spcPts val="0"/>
              </a:spcAft>
              <a:buClr>
                <a:schemeClr val="dk1"/>
              </a:buClr>
              <a:buSzPts val="1200"/>
              <a:buFont typeface="Anton"/>
              <a:buNone/>
              <a:defRPr sz="1200">
                <a:solidFill>
                  <a:schemeClr val="dk1"/>
                </a:solidFill>
                <a:latin typeface="Anton"/>
                <a:ea typeface="Anton"/>
                <a:cs typeface="Anton"/>
                <a:sym typeface="Anton"/>
              </a:defRPr>
            </a:lvl9pPr>
          </a:lstStyle>
          <a:p>
            <a:endParaRPr/>
          </a:p>
        </p:txBody>
      </p:sp>
      <p:sp>
        <p:nvSpPr>
          <p:cNvPr id="27" name="Google Shape;27;p5"/>
          <p:cNvSpPr txBox="1">
            <a:spLocks noGrp="1"/>
          </p:cNvSpPr>
          <p:nvPr>
            <p:ph type="subTitle" idx="3"/>
          </p:nvPr>
        </p:nvSpPr>
        <p:spPr>
          <a:xfrm>
            <a:off x="4996721" y="3552325"/>
            <a:ext cx="3348300" cy="91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4"/>
              </a:buClr>
              <a:buSzPts val="1000"/>
              <a:buFont typeface="Arvo"/>
              <a:buNone/>
              <a:defRPr sz="1600">
                <a:solidFill>
                  <a:schemeClr val="accent4"/>
                </a:solidFill>
                <a:latin typeface="Arvo"/>
                <a:ea typeface="Arvo"/>
                <a:cs typeface="Arvo"/>
                <a:sym typeface="Arvo"/>
              </a:defRPr>
            </a:lvl1pPr>
            <a:lvl2pPr lvl="1"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2pPr>
            <a:lvl3pPr lvl="2"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3pPr>
            <a:lvl4pPr lvl="3"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4pPr>
            <a:lvl5pPr lvl="4"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5pPr>
            <a:lvl6pPr lvl="5"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6pPr>
            <a:lvl7pPr lvl="6"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7pPr>
            <a:lvl8pPr lvl="7"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8pPr>
            <a:lvl9pPr lvl="8" rtl="0">
              <a:lnSpc>
                <a:spcPct val="100000"/>
              </a:lnSpc>
              <a:spcBef>
                <a:spcPts val="0"/>
              </a:spcBef>
              <a:spcAft>
                <a:spcPts val="0"/>
              </a:spcAft>
              <a:buClr>
                <a:schemeClr val="dk1"/>
              </a:buClr>
              <a:buSzPts val="1000"/>
              <a:buFont typeface="Arvo"/>
              <a:buNone/>
              <a:defRPr sz="1000">
                <a:solidFill>
                  <a:schemeClr val="dk1"/>
                </a:solidFill>
                <a:latin typeface="Arvo"/>
                <a:ea typeface="Arvo"/>
                <a:cs typeface="Arvo"/>
                <a:sym typeface="Arvo"/>
              </a:defRPr>
            </a:lvl9pPr>
          </a:lstStyle>
          <a:p>
            <a:endParaRPr/>
          </a:p>
        </p:txBody>
      </p:sp>
      <p:sp>
        <p:nvSpPr>
          <p:cNvPr id="28" name="Google Shape;28;p5"/>
          <p:cNvSpPr txBox="1">
            <a:spLocks noGrp="1"/>
          </p:cNvSpPr>
          <p:nvPr>
            <p:ph type="ctrTitle" idx="4"/>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1"/>
        </a:solidFill>
        <a:effectLst/>
      </p:bgPr>
    </p:bg>
    <p:spTree>
      <p:nvGrpSpPr>
        <p:cNvPr id="1" name="Shape 29"/>
        <p:cNvGrpSpPr/>
        <p:nvPr/>
      </p:nvGrpSpPr>
      <p:grpSpPr>
        <a:xfrm>
          <a:off x="0" y="0"/>
          <a:ext cx="0" cy="0"/>
          <a:chOff x="0" y="0"/>
          <a:chExt cx="0" cy="0"/>
        </a:xfrm>
      </p:grpSpPr>
      <p:sp>
        <p:nvSpPr>
          <p:cNvPr id="30" name="Google Shape;30;p6"/>
          <p:cNvSpPr/>
          <p:nvPr/>
        </p:nvSpPr>
        <p:spPr>
          <a:xfrm rot="10800000">
            <a:off x="-5157600" y="-5157600"/>
            <a:ext cx="10315200" cy="103152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6"/>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2"/>
        </a:solidFill>
        <a:effectLst/>
      </p:bgPr>
    </p:bg>
    <p:spTree>
      <p:nvGrpSpPr>
        <p:cNvPr id="1" name="Shape 32"/>
        <p:cNvGrpSpPr/>
        <p:nvPr/>
      </p:nvGrpSpPr>
      <p:grpSpPr>
        <a:xfrm>
          <a:off x="0" y="0"/>
          <a:ext cx="0" cy="0"/>
          <a:chOff x="0" y="0"/>
          <a:chExt cx="0" cy="0"/>
        </a:xfrm>
      </p:grpSpPr>
      <p:sp>
        <p:nvSpPr>
          <p:cNvPr id="33" name="Google Shape;33;p7"/>
          <p:cNvSpPr/>
          <p:nvPr/>
        </p:nvSpPr>
        <p:spPr>
          <a:xfrm>
            <a:off x="7499450" y="977652"/>
            <a:ext cx="1301080" cy="130109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7"/>
          <p:cNvSpPr txBox="1">
            <a:spLocks noGrp="1"/>
          </p:cNvSpPr>
          <p:nvPr>
            <p:ph type="body" idx="1"/>
          </p:nvPr>
        </p:nvSpPr>
        <p:spPr>
          <a:xfrm>
            <a:off x="5024275" y="2991150"/>
            <a:ext cx="3406500" cy="1617300"/>
          </a:xfrm>
          <a:prstGeom prst="rect">
            <a:avLst/>
          </a:prstGeom>
        </p:spPr>
        <p:txBody>
          <a:bodyPr spcFirstLastPara="1" wrap="square" lIns="91425" tIns="91425" rIns="91425" bIns="91425" anchor="t" anchorCtr="0">
            <a:noAutofit/>
          </a:bodyPr>
          <a:lstStyle>
            <a:lvl1pPr marL="457200" lvl="0" indent="-342900" algn="r" rtl="0">
              <a:lnSpc>
                <a:spcPct val="100000"/>
              </a:lnSpc>
              <a:spcBef>
                <a:spcPts val="0"/>
              </a:spcBef>
              <a:spcAft>
                <a:spcPts val="0"/>
              </a:spcAft>
              <a:buClr>
                <a:srgbClr val="FFFFFF"/>
              </a:buClr>
              <a:buSzPts val="1800"/>
              <a:buFont typeface="Arvo"/>
              <a:buChar char="●"/>
              <a:defRPr sz="1600">
                <a:solidFill>
                  <a:srgbClr val="333644"/>
                </a:solidFill>
                <a:latin typeface="Arvo"/>
                <a:ea typeface="Arvo"/>
                <a:cs typeface="Arvo"/>
                <a:sym typeface="Arvo"/>
              </a:defRPr>
            </a:lvl1pPr>
            <a:lvl2pPr marL="914400" lvl="1" indent="-317500" rtl="0">
              <a:spcBef>
                <a:spcPts val="0"/>
              </a:spcBef>
              <a:spcAft>
                <a:spcPts val="0"/>
              </a:spcAft>
              <a:buClr>
                <a:srgbClr val="FFFFFF"/>
              </a:buClr>
              <a:buSzPts val="1400"/>
              <a:buFont typeface="Arvo"/>
              <a:buChar char="○"/>
              <a:defRPr>
                <a:solidFill>
                  <a:srgbClr val="FFFFFF"/>
                </a:solidFill>
                <a:latin typeface="Arvo"/>
                <a:ea typeface="Arvo"/>
                <a:cs typeface="Arvo"/>
                <a:sym typeface="Arvo"/>
              </a:defRPr>
            </a:lvl2pPr>
            <a:lvl3pPr marL="1371600" lvl="2"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3pPr>
            <a:lvl4pPr marL="1828800" lvl="3"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4pPr>
            <a:lvl5pPr marL="2286000" lvl="4"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5pPr>
            <a:lvl6pPr marL="2743200" lvl="5"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6pPr>
            <a:lvl7pPr marL="3200400" lvl="6"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7pPr>
            <a:lvl8pPr marL="3657600" lvl="7" indent="-317500" rtl="0">
              <a:spcBef>
                <a:spcPts val="1600"/>
              </a:spcBef>
              <a:spcAft>
                <a:spcPts val="0"/>
              </a:spcAft>
              <a:buClr>
                <a:srgbClr val="FFFFFF"/>
              </a:buClr>
              <a:buSzPts val="1400"/>
              <a:buFont typeface="Arvo"/>
              <a:buChar char="○"/>
              <a:defRPr>
                <a:solidFill>
                  <a:srgbClr val="FFFFFF"/>
                </a:solidFill>
                <a:latin typeface="Arvo"/>
                <a:ea typeface="Arvo"/>
                <a:cs typeface="Arvo"/>
                <a:sym typeface="Arvo"/>
              </a:defRPr>
            </a:lvl8pPr>
            <a:lvl9pPr marL="4114800" lvl="8" indent="-317500" rtl="0">
              <a:spcBef>
                <a:spcPts val="1600"/>
              </a:spcBef>
              <a:spcAft>
                <a:spcPts val="1600"/>
              </a:spcAft>
              <a:buClr>
                <a:srgbClr val="FFFFFF"/>
              </a:buClr>
              <a:buSzPts val="1400"/>
              <a:buFont typeface="Arvo"/>
              <a:buChar char="■"/>
              <a:defRPr>
                <a:solidFill>
                  <a:srgbClr val="FFFFFF"/>
                </a:solidFill>
                <a:latin typeface="Arvo"/>
                <a:ea typeface="Arvo"/>
                <a:cs typeface="Arvo"/>
                <a:sym typeface="Arvo"/>
              </a:defRPr>
            </a:lvl9pPr>
          </a:lstStyle>
          <a:p>
            <a:endParaRPr/>
          </a:p>
        </p:txBody>
      </p:sp>
      <p:sp>
        <p:nvSpPr>
          <p:cNvPr id="35" name="Google Shape;35;p7"/>
          <p:cNvSpPr txBox="1">
            <a:spLocks noGrp="1"/>
          </p:cNvSpPr>
          <p:nvPr>
            <p:ph type="ctrTitle"/>
          </p:nvPr>
        </p:nvSpPr>
        <p:spPr>
          <a:xfrm>
            <a:off x="3586375" y="1263775"/>
            <a:ext cx="4844400" cy="9462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4"/>
              </a:buClr>
              <a:buSzPts val="2800"/>
              <a:buFont typeface="Anton"/>
              <a:buNone/>
              <a:defRPr sz="4800">
                <a:solidFill>
                  <a:schemeClr val="accent4"/>
                </a:solidFill>
                <a:latin typeface="Anton"/>
                <a:ea typeface="Anton"/>
                <a:cs typeface="Anton"/>
                <a:sym typeface="Anton"/>
              </a:defRPr>
            </a:lvl1pPr>
            <a:lvl2pPr lvl="1" algn="r" rtl="0">
              <a:spcBef>
                <a:spcPts val="0"/>
              </a:spcBef>
              <a:spcAft>
                <a:spcPts val="0"/>
              </a:spcAft>
              <a:buClr>
                <a:schemeClr val="dk1"/>
              </a:buClr>
              <a:buSzPts val="1800"/>
              <a:buFont typeface="Anton"/>
              <a:buNone/>
              <a:defRPr sz="1800">
                <a:solidFill>
                  <a:schemeClr val="dk1"/>
                </a:solidFill>
                <a:latin typeface="Anton"/>
                <a:ea typeface="Anton"/>
                <a:cs typeface="Anton"/>
                <a:sym typeface="Anton"/>
              </a:defRPr>
            </a:lvl2pPr>
            <a:lvl3pPr lvl="2" algn="r" rtl="0">
              <a:spcBef>
                <a:spcPts val="0"/>
              </a:spcBef>
              <a:spcAft>
                <a:spcPts val="0"/>
              </a:spcAft>
              <a:buClr>
                <a:schemeClr val="dk1"/>
              </a:buClr>
              <a:buSzPts val="1800"/>
              <a:buFont typeface="Anton"/>
              <a:buNone/>
              <a:defRPr sz="1800">
                <a:solidFill>
                  <a:schemeClr val="dk1"/>
                </a:solidFill>
                <a:latin typeface="Anton"/>
                <a:ea typeface="Anton"/>
                <a:cs typeface="Anton"/>
                <a:sym typeface="Anton"/>
              </a:defRPr>
            </a:lvl3pPr>
            <a:lvl4pPr lvl="3" algn="r" rtl="0">
              <a:spcBef>
                <a:spcPts val="0"/>
              </a:spcBef>
              <a:spcAft>
                <a:spcPts val="0"/>
              </a:spcAft>
              <a:buClr>
                <a:schemeClr val="dk1"/>
              </a:buClr>
              <a:buSzPts val="1800"/>
              <a:buFont typeface="Anton"/>
              <a:buNone/>
              <a:defRPr sz="1800">
                <a:solidFill>
                  <a:schemeClr val="dk1"/>
                </a:solidFill>
                <a:latin typeface="Anton"/>
                <a:ea typeface="Anton"/>
                <a:cs typeface="Anton"/>
                <a:sym typeface="Anton"/>
              </a:defRPr>
            </a:lvl4pPr>
            <a:lvl5pPr lvl="4" algn="r" rtl="0">
              <a:spcBef>
                <a:spcPts val="0"/>
              </a:spcBef>
              <a:spcAft>
                <a:spcPts val="0"/>
              </a:spcAft>
              <a:buClr>
                <a:schemeClr val="dk1"/>
              </a:buClr>
              <a:buSzPts val="1800"/>
              <a:buFont typeface="Anton"/>
              <a:buNone/>
              <a:defRPr sz="1800">
                <a:solidFill>
                  <a:schemeClr val="dk1"/>
                </a:solidFill>
                <a:latin typeface="Anton"/>
                <a:ea typeface="Anton"/>
                <a:cs typeface="Anton"/>
                <a:sym typeface="Anton"/>
              </a:defRPr>
            </a:lvl5pPr>
            <a:lvl6pPr lvl="5" algn="r" rtl="0">
              <a:spcBef>
                <a:spcPts val="0"/>
              </a:spcBef>
              <a:spcAft>
                <a:spcPts val="0"/>
              </a:spcAft>
              <a:buClr>
                <a:schemeClr val="dk1"/>
              </a:buClr>
              <a:buSzPts val="1800"/>
              <a:buFont typeface="Anton"/>
              <a:buNone/>
              <a:defRPr sz="1800">
                <a:solidFill>
                  <a:schemeClr val="dk1"/>
                </a:solidFill>
                <a:latin typeface="Anton"/>
                <a:ea typeface="Anton"/>
                <a:cs typeface="Anton"/>
                <a:sym typeface="Anton"/>
              </a:defRPr>
            </a:lvl6pPr>
            <a:lvl7pPr lvl="6" algn="r" rtl="0">
              <a:spcBef>
                <a:spcPts val="0"/>
              </a:spcBef>
              <a:spcAft>
                <a:spcPts val="0"/>
              </a:spcAft>
              <a:buClr>
                <a:schemeClr val="dk1"/>
              </a:buClr>
              <a:buSzPts val="1800"/>
              <a:buFont typeface="Anton"/>
              <a:buNone/>
              <a:defRPr sz="1800">
                <a:solidFill>
                  <a:schemeClr val="dk1"/>
                </a:solidFill>
                <a:latin typeface="Anton"/>
                <a:ea typeface="Anton"/>
                <a:cs typeface="Anton"/>
                <a:sym typeface="Anton"/>
              </a:defRPr>
            </a:lvl7pPr>
            <a:lvl8pPr lvl="7" algn="r" rtl="0">
              <a:spcBef>
                <a:spcPts val="0"/>
              </a:spcBef>
              <a:spcAft>
                <a:spcPts val="0"/>
              </a:spcAft>
              <a:buClr>
                <a:schemeClr val="dk1"/>
              </a:buClr>
              <a:buSzPts val="1800"/>
              <a:buFont typeface="Anton"/>
              <a:buNone/>
              <a:defRPr sz="1800">
                <a:solidFill>
                  <a:schemeClr val="dk1"/>
                </a:solidFill>
                <a:latin typeface="Anton"/>
                <a:ea typeface="Anton"/>
                <a:cs typeface="Anton"/>
                <a:sym typeface="Anton"/>
              </a:defRPr>
            </a:lvl8pPr>
            <a:lvl9pPr lvl="8" algn="r" rtl="0">
              <a:spcBef>
                <a:spcPts val="0"/>
              </a:spcBef>
              <a:spcAft>
                <a:spcPts val="0"/>
              </a:spcAft>
              <a:buClr>
                <a:schemeClr val="dk1"/>
              </a:buClr>
              <a:buSzPts val="1800"/>
              <a:buFont typeface="Anton"/>
              <a:buNone/>
              <a:defRPr sz="1800">
                <a:solidFill>
                  <a:schemeClr val="dk1"/>
                </a:solidFill>
                <a:latin typeface="Anton"/>
                <a:ea typeface="Anton"/>
                <a:cs typeface="Anton"/>
                <a:sym typeface="Anton"/>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1"/>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713225" y="2010600"/>
            <a:ext cx="3858900" cy="1122300"/>
          </a:xfrm>
          <a:prstGeom prst="rect">
            <a:avLst/>
          </a:prstGeom>
        </p:spPr>
        <p:txBody>
          <a:bodyPr spcFirstLastPara="1" wrap="square" lIns="91425" tIns="91425" rIns="91425" bIns="91425" anchor="ctr" anchorCtr="0">
            <a:noAutofit/>
          </a:bodyPr>
          <a:lstStyle>
            <a:lvl1pPr lvl="0">
              <a:spcBef>
                <a:spcPts val="0"/>
              </a:spcBef>
              <a:spcAft>
                <a:spcPts val="0"/>
              </a:spcAft>
              <a:buClr>
                <a:srgbClr val="FFFFFF"/>
              </a:buClr>
              <a:buSzPts val="4800"/>
              <a:buNone/>
              <a:defRPr sz="4200">
                <a:latin typeface="Anton"/>
                <a:ea typeface="Anton"/>
                <a:cs typeface="Anton"/>
                <a:sym typeface="Anton"/>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1"/>
        </a:solidFill>
        <a:effectLst/>
      </p:bgPr>
    </p:bg>
    <p:spTree>
      <p:nvGrpSpPr>
        <p:cNvPr id="1" name="Shape 38"/>
        <p:cNvGrpSpPr/>
        <p:nvPr/>
      </p:nvGrpSpPr>
      <p:grpSpPr>
        <a:xfrm>
          <a:off x="0" y="0"/>
          <a:ext cx="0" cy="0"/>
          <a:chOff x="0" y="0"/>
          <a:chExt cx="0" cy="0"/>
        </a:xfrm>
      </p:grpSpPr>
      <p:sp>
        <p:nvSpPr>
          <p:cNvPr id="39" name="Google Shape;39;p9"/>
          <p:cNvSpPr txBox="1">
            <a:spLocks noGrp="1"/>
          </p:cNvSpPr>
          <p:nvPr>
            <p:ph type="ctrTitle"/>
          </p:nvPr>
        </p:nvSpPr>
        <p:spPr>
          <a:xfrm>
            <a:off x="4245425" y="1782600"/>
            <a:ext cx="4185600" cy="20565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1200"/>
              <a:buFont typeface="Anton"/>
              <a:buNone/>
              <a:defRPr sz="4800">
                <a:latin typeface="Anton"/>
                <a:ea typeface="Anton"/>
                <a:cs typeface="Anton"/>
                <a:sym typeface="Anton"/>
              </a:defRPr>
            </a:lvl1pPr>
            <a:lvl2pPr lvl="1"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2pPr>
            <a:lvl3pPr lvl="2"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3pPr>
            <a:lvl4pPr lvl="3"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4pPr>
            <a:lvl5pPr lvl="4"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5pPr>
            <a:lvl6pPr lvl="5"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6pPr>
            <a:lvl7pPr lvl="6"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7pPr>
            <a:lvl8pPr lvl="7"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8pPr>
            <a:lvl9pPr lvl="8" algn="r" rtl="0">
              <a:spcBef>
                <a:spcPts val="0"/>
              </a:spcBef>
              <a:spcAft>
                <a:spcPts val="0"/>
              </a:spcAft>
              <a:buClr>
                <a:srgbClr val="000000"/>
              </a:buClr>
              <a:buSzPts val="1200"/>
              <a:buFont typeface="Anton"/>
              <a:buNone/>
              <a:defRPr sz="1200">
                <a:solidFill>
                  <a:srgbClr val="000000"/>
                </a:solidFill>
                <a:latin typeface="Anton"/>
                <a:ea typeface="Anton"/>
                <a:cs typeface="Anton"/>
                <a:sym typeface="Anton"/>
              </a:defRPr>
            </a:lvl9pPr>
          </a:lstStyle>
          <a:p>
            <a:endParaRPr/>
          </a:p>
        </p:txBody>
      </p:sp>
      <p:sp>
        <p:nvSpPr>
          <p:cNvPr id="40" name="Google Shape;40;p9"/>
          <p:cNvSpPr txBox="1">
            <a:spLocks noGrp="1"/>
          </p:cNvSpPr>
          <p:nvPr>
            <p:ph type="subTitle" idx="1"/>
          </p:nvPr>
        </p:nvSpPr>
        <p:spPr>
          <a:xfrm>
            <a:off x="5496300" y="4135857"/>
            <a:ext cx="29346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000000"/>
              </a:buClr>
              <a:buSzPts val="1000"/>
              <a:buFont typeface="Arvo"/>
              <a:buNone/>
              <a:defRPr sz="1400">
                <a:latin typeface="Arvo"/>
                <a:ea typeface="Arvo"/>
                <a:cs typeface="Arvo"/>
                <a:sym typeface="Arvo"/>
              </a:defRPr>
            </a:lvl1pPr>
            <a:lvl2pPr lvl="1"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2pPr>
            <a:lvl3pPr lvl="2"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3pPr>
            <a:lvl4pPr lvl="3"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4pPr>
            <a:lvl5pPr lvl="4"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5pPr>
            <a:lvl6pPr lvl="5"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6pPr>
            <a:lvl7pPr lvl="6"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7pPr>
            <a:lvl8pPr lvl="7"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8pPr>
            <a:lvl9pPr lvl="8" algn="r" rtl="0">
              <a:lnSpc>
                <a:spcPct val="100000"/>
              </a:lnSpc>
              <a:spcBef>
                <a:spcPts val="0"/>
              </a:spcBef>
              <a:spcAft>
                <a:spcPts val="0"/>
              </a:spcAft>
              <a:buClr>
                <a:srgbClr val="000000"/>
              </a:buClr>
              <a:buSzPts val="1000"/>
              <a:buFont typeface="Arvo"/>
              <a:buNone/>
              <a:defRPr sz="1000">
                <a:solidFill>
                  <a:srgbClr val="000000"/>
                </a:solidFill>
                <a:latin typeface="Arvo"/>
                <a:ea typeface="Arvo"/>
                <a:cs typeface="Arvo"/>
                <a:sym typeface="Arvo"/>
              </a:defRPr>
            </a:lvl9pPr>
          </a:lstStyle>
          <a:p>
            <a:endParaRPr/>
          </a:p>
        </p:txBody>
      </p:sp>
      <p:sp>
        <p:nvSpPr>
          <p:cNvPr id="41" name="Google Shape;41;p9"/>
          <p:cNvSpPr txBox="1">
            <a:spLocks noGrp="1"/>
          </p:cNvSpPr>
          <p:nvPr>
            <p:ph type="title" idx="2" hasCustomPrompt="1"/>
          </p:nvPr>
        </p:nvSpPr>
        <p:spPr>
          <a:xfrm>
            <a:off x="6259500" y="539503"/>
            <a:ext cx="2171400" cy="718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000000"/>
              </a:buClr>
              <a:buSzPts val="4800"/>
              <a:buFont typeface="Anton"/>
              <a:buNone/>
              <a:defRPr sz="4700">
                <a:latin typeface="Anton"/>
                <a:ea typeface="Anton"/>
                <a:cs typeface="Anton"/>
                <a:sym typeface="Anton"/>
              </a:defRPr>
            </a:lvl1pPr>
            <a:lvl2pPr lvl="1"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2pPr>
            <a:lvl3pPr lvl="2"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3pPr>
            <a:lvl4pPr lvl="3"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4pPr>
            <a:lvl5pPr lvl="4"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5pPr>
            <a:lvl6pPr lvl="5"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6pPr>
            <a:lvl7pPr lvl="6"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7pPr>
            <a:lvl8pPr lvl="7"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8pPr>
            <a:lvl9pPr lvl="8" algn="r" rtl="0">
              <a:spcBef>
                <a:spcPts val="0"/>
              </a:spcBef>
              <a:spcAft>
                <a:spcPts val="0"/>
              </a:spcAft>
              <a:buClr>
                <a:srgbClr val="000000"/>
              </a:buClr>
              <a:buSzPts val="4800"/>
              <a:buFont typeface="Anton"/>
              <a:buNone/>
              <a:defRPr sz="4800">
                <a:solidFill>
                  <a:srgbClr val="000000"/>
                </a:solidFill>
                <a:latin typeface="Anton"/>
                <a:ea typeface="Anton"/>
                <a:cs typeface="Anton"/>
                <a:sym typeface="Anton"/>
              </a:defRPr>
            </a:lvl9pPr>
          </a:lstStyle>
          <a:p>
            <a:r>
              <a:t>xx%</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dk2"/>
        </a:solidFill>
        <a:effectLst/>
      </p:bgPr>
    </p:bg>
    <p:spTree>
      <p:nvGrpSpPr>
        <p:cNvPr id="1" name="Shape 42"/>
        <p:cNvGrpSpPr/>
        <p:nvPr/>
      </p:nvGrpSpPr>
      <p:grpSpPr>
        <a:xfrm>
          <a:off x="0" y="0"/>
          <a:ext cx="0" cy="0"/>
          <a:chOff x="0" y="0"/>
          <a:chExt cx="0" cy="0"/>
        </a:xfrm>
      </p:grpSpPr>
      <p:sp>
        <p:nvSpPr>
          <p:cNvPr id="43" name="Google Shape;43;p10"/>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5"/>
        </a:solidFill>
        <a:effectLst/>
      </p:bgPr>
    </p:bg>
    <p:spTree>
      <p:nvGrpSpPr>
        <p:cNvPr id="1" name="Shape 44"/>
        <p:cNvGrpSpPr/>
        <p:nvPr/>
      </p:nvGrpSpPr>
      <p:grpSpPr>
        <a:xfrm>
          <a:off x="0" y="0"/>
          <a:ext cx="0" cy="0"/>
          <a:chOff x="0" y="0"/>
          <a:chExt cx="0" cy="0"/>
        </a:xfrm>
      </p:grpSpPr>
      <p:sp>
        <p:nvSpPr>
          <p:cNvPr id="45" name="Google Shape;45;p11"/>
          <p:cNvSpPr/>
          <p:nvPr/>
        </p:nvSpPr>
        <p:spPr>
          <a:xfrm>
            <a:off x="6178125" y="1255104"/>
            <a:ext cx="1140053" cy="1140063"/>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1"/>
          <p:cNvSpPr/>
          <p:nvPr/>
        </p:nvSpPr>
        <p:spPr>
          <a:xfrm>
            <a:off x="1310850" y="1631724"/>
            <a:ext cx="2258939" cy="2258960"/>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1"/>
          <p:cNvSpPr txBox="1">
            <a:spLocks noGrp="1"/>
          </p:cNvSpPr>
          <p:nvPr>
            <p:ph type="title" hasCustomPrompt="1"/>
          </p:nvPr>
        </p:nvSpPr>
        <p:spPr>
          <a:xfrm>
            <a:off x="876750" y="2000250"/>
            <a:ext cx="7390500" cy="1278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12000"/>
              <a:buChar char="+"/>
              <a:defRPr sz="7800">
                <a:solidFill>
                  <a:schemeClr val="dk1"/>
                </a:solidFill>
                <a:latin typeface="Anton"/>
                <a:ea typeface="Anton"/>
                <a:cs typeface="Anton"/>
                <a:sym typeface="Anton"/>
              </a:defRPr>
            </a:lvl1pPr>
            <a:lvl2pPr lvl="1" rtl="0">
              <a:spcBef>
                <a:spcPts val="0"/>
              </a:spcBef>
              <a:spcAft>
                <a:spcPts val="0"/>
              </a:spcAft>
              <a:buSzPts val="12000"/>
              <a:buChar char="+"/>
              <a:defRPr sz="12000"/>
            </a:lvl2pPr>
            <a:lvl3pPr lvl="2" rtl="0">
              <a:spcBef>
                <a:spcPts val="0"/>
              </a:spcBef>
              <a:spcAft>
                <a:spcPts val="0"/>
              </a:spcAft>
              <a:buSzPts val="12000"/>
              <a:buChar char="+"/>
              <a:defRPr sz="12000"/>
            </a:lvl3pPr>
            <a:lvl4pPr lvl="3" rtl="0">
              <a:spcBef>
                <a:spcPts val="0"/>
              </a:spcBef>
              <a:spcAft>
                <a:spcPts val="0"/>
              </a:spcAft>
              <a:buSzPts val="12000"/>
              <a:buChar char="+"/>
              <a:defRPr sz="12000"/>
            </a:lvl4pPr>
            <a:lvl5pPr lvl="4" rtl="0">
              <a:spcBef>
                <a:spcPts val="0"/>
              </a:spcBef>
              <a:spcAft>
                <a:spcPts val="0"/>
              </a:spcAft>
              <a:buSzPts val="12000"/>
              <a:buChar char="+"/>
              <a:defRPr sz="12000"/>
            </a:lvl5pPr>
            <a:lvl6pPr lvl="5" rtl="0">
              <a:spcBef>
                <a:spcPts val="0"/>
              </a:spcBef>
              <a:spcAft>
                <a:spcPts val="0"/>
              </a:spcAft>
              <a:buSzPts val="12000"/>
              <a:buChar char="+"/>
              <a:defRPr sz="12000"/>
            </a:lvl6pPr>
            <a:lvl7pPr lvl="6" rtl="0">
              <a:spcBef>
                <a:spcPts val="0"/>
              </a:spcBef>
              <a:spcAft>
                <a:spcPts val="0"/>
              </a:spcAft>
              <a:buSzPts val="12000"/>
              <a:buChar char="+"/>
              <a:defRPr sz="12000"/>
            </a:lvl7pPr>
            <a:lvl8pPr lvl="7" rtl="0">
              <a:spcBef>
                <a:spcPts val="0"/>
              </a:spcBef>
              <a:spcAft>
                <a:spcPts val="0"/>
              </a:spcAft>
              <a:buSzPts val="12000"/>
              <a:buChar char="+"/>
              <a:defRPr sz="12000"/>
            </a:lvl8pPr>
            <a:lvl9pPr lvl="8" rtl="0">
              <a:spcBef>
                <a:spcPts val="0"/>
              </a:spcBef>
              <a:spcAft>
                <a:spcPts val="0"/>
              </a:spcAft>
              <a:buSzPts val="12000"/>
              <a:buChar char="+"/>
              <a:defRPr sz="12000"/>
            </a:lvl9pPr>
          </a:lstStyle>
          <a:p>
            <a:r>
              <a:t>xx%</a:t>
            </a:r>
          </a:p>
        </p:txBody>
      </p:sp>
      <p:sp>
        <p:nvSpPr>
          <p:cNvPr id="48" name="Google Shape;48;p11"/>
          <p:cNvSpPr txBox="1">
            <a:spLocks noGrp="1"/>
          </p:cNvSpPr>
          <p:nvPr>
            <p:ph type="subTitle" idx="1"/>
          </p:nvPr>
        </p:nvSpPr>
        <p:spPr>
          <a:xfrm>
            <a:off x="1784426" y="3387900"/>
            <a:ext cx="5902200" cy="666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rgbClr val="000000"/>
              </a:buClr>
              <a:buSzPts val="1100"/>
              <a:buNone/>
              <a:defRPr sz="1600">
                <a:solidFill>
                  <a:schemeClr val="dk1"/>
                </a:solidFill>
                <a:latin typeface="Arvo"/>
                <a:ea typeface="Arvo"/>
                <a:cs typeface="Arvo"/>
                <a:sym typeface="Arvo"/>
              </a:defRPr>
            </a:lvl1pPr>
            <a:lvl2pPr lvl="1" rtl="0">
              <a:lnSpc>
                <a:spcPct val="100000"/>
              </a:lnSpc>
              <a:spcBef>
                <a:spcPts val="0"/>
              </a:spcBef>
              <a:spcAft>
                <a:spcPts val="0"/>
              </a:spcAft>
              <a:buClr>
                <a:srgbClr val="000000"/>
              </a:buClr>
              <a:buSzPts val="1100"/>
              <a:buNone/>
              <a:defRPr sz="1100">
                <a:solidFill>
                  <a:srgbClr val="000000"/>
                </a:solidFill>
              </a:defRPr>
            </a:lvl2pPr>
            <a:lvl3pPr lvl="2" rtl="0">
              <a:lnSpc>
                <a:spcPct val="100000"/>
              </a:lnSpc>
              <a:spcBef>
                <a:spcPts val="0"/>
              </a:spcBef>
              <a:spcAft>
                <a:spcPts val="0"/>
              </a:spcAft>
              <a:buClr>
                <a:srgbClr val="000000"/>
              </a:buClr>
              <a:buSzPts val="1100"/>
              <a:buNone/>
              <a:defRPr sz="1100">
                <a:solidFill>
                  <a:srgbClr val="000000"/>
                </a:solidFill>
              </a:defRPr>
            </a:lvl3pPr>
            <a:lvl4pPr lvl="3" rtl="0">
              <a:lnSpc>
                <a:spcPct val="100000"/>
              </a:lnSpc>
              <a:spcBef>
                <a:spcPts val="0"/>
              </a:spcBef>
              <a:spcAft>
                <a:spcPts val="0"/>
              </a:spcAft>
              <a:buClr>
                <a:srgbClr val="000000"/>
              </a:buClr>
              <a:buSzPts val="1100"/>
              <a:buNone/>
              <a:defRPr sz="1100">
                <a:solidFill>
                  <a:srgbClr val="000000"/>
                </a:solidFill>
              </a:defRPr>
            </a:lvl4pPr>
            <a:lvl5pPr lvl="4" rtl="0">
              <a:lnSpc>
                <a:spcPct val="100000"/>
              </a:lnSpc>
              <a:spcBef>
                <a:spcPts val="0"/>
              </a:spcBef>
              <a:spcAft>
                <a:spcPts val="0"/>
              </a:spcAft>
              <a:buClr>
                <a:srgbClr val="000000"/>
              </a:buClr>
              <a:buSzPts val="1100"/>
              <a:buNone/>
              <a:defRPr sz="1100">
                <a:solidFill>
                  <a:srgbClr val="000000"/>
                </a:solidFill>
              </a:defRPr>
            </a:lvl5pPr>
            <a:lvl6pPr lvl="5" rtl="0">
              <a:lnSpc>
                <a:spcPct val="100000"/>
              </a:lnSpc>
              <a:spcBef>
                <a:spcPts val="0"/>
              </a:spcBef>
              <a:spcAft>
                <a:spcPts val="0"/>
              </a:spcAft>
              <a:buClr>
                <a:srgbClr val="000000"/>
              </a:buClr>
              <a:buSzPts val="1100"/>
              <a:buNone/>
              <a:defRPr sz="1100">
                <a:solidFill>
                  <a:srgbClr val="000000"/>
                </a:solidFill>
              </a:defRPr>
            </a:lvl6pPr>
            <a:lvl7pPr lvl="6" rtl="0">
              <a:lnSpc>
                <a:spcPct val="100000"/>
              </a:lnSpc>
              <a:spcBef>
                <a:spcPts val="0"/>
              </a:spcBef>
              <a:spcAft>
                <a:spcPts val="0"/>
              </a:spcAft>
              <a:buClr>
                <a:srgbClr val="000000"/>
              </a:buClr>
              <a:buSzPts val="1100"/>
              <a:buNone/>
              <a:defRPr sz="1100">
                <a:solidFill>
                  <a:srgbClr val="000000"/>
                </a:solidFill>
              </a:defRPr>
            </a:lvl7pPr>
            <a:lvl8pPr lvl="7" rtl="0">
              <a:lnSpc>
                <a:spcPct val="100000"/>
              </a:lnSpc>
              <a:spcBef>
                <a:spcPts val="0"/>
              </a:spcBef>
              <a:spcAft>
                <a:spcPts val="0"/>
              </a:spcAft>
              <a:buClr>
                <a:srgbClr val="000000"/>
              </a:buClr>
              <a:buSzPts val="1100"/>
              <a:buNone/>
              <a:defRPr sz="1100">
                <a:solidFill>
                  <a:srgbClr val="000000"/>
                </a:solidFill>
              </a:defRPr>
            </a:lvl8pPr>
            <a:lvl9pPr lvl="8" rtl="0">
              <a:lnSpc>
                <a:spcPct val="100000"/>
              </a:lnSpc>
              <a:spcBef>
                <a:spcPts val="0"/>
              </a:spcBef>
              <a:spcAft>
                <a:spcPts val="0"/>
              </a:spcAft>
              <a:buClr>
                <a:srgbClr val="000000"/>
              </a:buClr>
              <a:buSzPts val="1100"/>
              <a:buNone/>
              <a:defRPr sz="1100">
                <a:solidFill>
                  <a:srgbClr val="000000"/>
                </a:solidFill>
              </a:defRPr>
            </a:lvl9pPr>
          </a:lstStyle>
          <a:p>
            <a:endParaRPr/>
          </a:p>
        </p:txBody>
      </p:sp>
      <p:sp>
        <p:nvSpPr>
          <p:cNvPr id="49" name="Google Shape;49;p11"/>
          <p:cNvSpPr txBox="1">
            <a:spLocks noGrp="1"/>
          </p:cNvSpPr>
          <p:nvPr>
            <p:ph type="ctrTitle" idx="2"/>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Clr>
                <a:schemeClr val="dk1"/>
              </a:buClr>
              <a:buSzPts val="1800"/>
              <a:buNone/>
              <a:defRPr sz="1800">
                <a:solidFill>
                  <a:schemeClr val="dk1"/>
                </a:solidFill>
              </a:defRPr>
            </a:lvl2pPr>
            <a:lvl3pPr lvl="2" algn="r" rtl="0">
              <a:spcBef>
                <a:spcPts val="0"/>
              </a:spcBef>
              <a:spcAft>
                <a:spcPts val="0"/>
              </a:spcAft>
              <a:buClr>
                <a:schemeClr val="dk1"/>
              </a:buClr>
              <a:buSzPts val="1800"/>
              <a:buNone/>
              <a:defRPr sz="1800">
                <a:solidFill>
                  <a:schemeClr val="dk1"/>
                </a:solidFill>
              </a:defRPr>
            </a:lvl3pPr>
            <a:lvl4pPr lvl="3" algn="r" rtl="0">
              <a:spcBef>
                <a:spcPts val="0"/>
              </a:spcBef>
              <a:spcAft>
                <a:spcPts val="0"/>
              </a:spcAft>
              <a:buClr>
                <a:schemeClr val="dk1"/>
              </a:buClr>
              <a:buSzPts val="1800"/>
              <a:buNone/>
              <a:defRPr sz="1800">
                <a:solidFill>
                  <a:schemeClr val="dk1"/>
                </a:solidFill>
              </a:defRPr>
            </a:lvl4pPr>
            <a:lvl5pPr lvl="4" algn="r" rtl="0">
              <a:spcBef>
                <a:spcPts val="0"/>
              </a:spcBef>
              <a:spcAft>
                <a:spcPts val="0"/>
              </a:spcAft>
              <a:buClr>
                <a:schemeClr val="dk1"/>
              </a:buClr>
              <a:buSzPts val="1800"/>
              <a:buNone/>
              <a:defRPr sz="1800">
                <a:solidFill>
                  <a:schemeClr val="dk1"/>
                </a:solidFill>
              </a:defRPr>
            </a:lvl5pPr>
            <a:lvl6pPr lvl="5" algn="r" rtl="0">
              <a:spcBef>
                <a:spcPts val="0"/>
              </a:spcBef>
              <a:spcAft>
                <a:spcPts val="0"/>
              </a:spcAft>
              <a:buClr>
                <a:schemeClr val="dk1"/>
              </a:buClr>
              <a:buSzPts val="1800"/>
              <a:buNone/>
              <a:defRPr sz="1800">
                <a:solidFill>
                  <a:schemeClr val="dk1"/>
                </a:solidFill>
              </a:defRPr>
            </a:lvl6pPr>
            <a:lvl7pPr lvl="6" algn="r" rtl="0">
              <a:spcBef>
                <a:spcPts val="0"/>
              </a:spcBef>
              <a:spcAft>
                <a:spcPts val="0"/>
              </a:spcAft>
              <a:buClr>
                <a:schemeClr val="dk1"/>
              </a:buClr>
              <a:buSzPts val="1800"/>
              <a:buNone/>
              <a:defRPr sz="1800">
                <a:solidFill>
                  <a:schemeClr val="dk1"/>
                </a:solidFill>
              </a:defRPr>
            </a:lvl7pPr>
            <a:lvl8pPr lvl="7" algn="r" rtl="0">
              <a:spcBef>
                <a:spcPts val="0"/>
              </a:spcBef>
              <a:spcAft>
                <a:spcPts val="0"/>
              </a:spcAft>
              <a:buClr>
                <a:schemeClr val="dk1"/>
              </a:buClr>
              <a:buSzPts val="1800"/>
              <a:buNone/>
              <a:defRPr sz="1800">
                <a:solidFill>
                  <a:schemeClr val="dk1"/>
                </a:solidFill>
              </a:defRPr>
            </a:lvl8pPr>
            <a:lvl9pPr lvl="8" algn="r" rtl="0">
              <a:spcBef>
                <a:spcPts val="0"/>
              </a:spcBef>
              <a:spcAft>
                <a:spcPts val="0"/>
              </a:spcAft>
              <a:buClr>
                <a:schemeClr val="dk1"/>
              </a:buClr>
              <a:buSzPts val="1800"/>
              <a:buNone/>
              <a:defRPr sz="1800">
                <a:solidFill>
                  <a:schemeClr val="dk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CUSTOM_17">
    <p:bg>
      <p:bgPr>
        <a:solidFill>
          <a:schemeClr val="lt1"/>
        </a:solidFill>
        <a:effectLst/>
      </p:bgPr>
    </p:bg>
    <p:spTree>
      <p:nvGrpSpPr>
        <p:cNvPr id="1" name="Shape 50"/>
        <p:cNvGrpSpPr/>
        <p:nvPr/>
      </p:nvGrpSpPr>
      <p:grpSpPr>
        <a:xfrm>
          <a:off x="0" y="0"/>
          <a:ext cx="0" cy="0"/>
          <a:chOff x="0" y="0"/>
          <a:chExt cx="0" cy="0"/>
        </a:xfrm>
      </p:grpSpPr>
      <p:sp>
        <p:nvSpPr>
          <p:cNvPr id="51" name="Google Shape;51;p12"/>
          <p:cNvSpPr/>
          <p:nvPr/>
        </p:nvSpPr>
        <p:spPr>
          <a:xfrm>
            <a:off x="3565800" y="-219550"/>
            <a:ext cx="11156400" cy="111564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2"/>
          <p:cNvSpPr txBox="1">
            <a:spLocks noGrp="1"/>
          </p:cNvSpPr>
          <p:nvPr>
            <p:ph type="ctrTitle"/>
          </p:nvPr>
        </p:nvSpPr>
        <p:spPr>
          <a:xfrm>
            <a:off x="724229" y="3235155"/>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1200"/>
              <a:buNone/>
              <a:defRPr sz="1800">
                <a:solidFill>
                  <a:schemeClr val="accent4"/>
                </a:solidFill>
                <a:latin typeface="Anton"/>
                <a:ea typeface="Anton"/>
                <a:cs typeface="Anton"/>
                <a:sym typeface="Anton"/>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a:endParaRPr/>
          </a:p>
        </p:txBody>
      </p:sp>
      <p:sp>
        <p:nvSpPr>
          <p:cNvPr id="53" name="Google Shape;53;p12"/>
          <p:cNvSpPr txBox="1">
            <a:spLocks noGrp="1"/>
          </p:cNvSpPr>
          <p:nvPr>
            <p:ph type="subTitle" idx="1"/>
          </p:nvPr>
        </p:nvSpPr>
        <p:spPr>
          <a:xfrm>
            <a:off x="724100" y="39857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000"/>
              <a:buNone/>
              <a:defRPr sz="1400">
                <a:solidFill>
                  <a:schemeClr val="accent4"/>
                </a:solidFill>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54" name="Google Shape;54;p12"/>
          <p:cNvSpPr txBox="1">
            <a:spLocks noGrp="1"/>
          </p:cNvSpPr>
          <p:nvPr>
            <p:ph type="title" idx="2" hasCustomPrompt="1"/>
          </p:nvPr>
        </p:nvSpPr>
        <p:spPr>
          <a:xfrm>
            <a:off x="724229" y="2851272"/>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4800"/>
              <a:buNone/>
              <a:defRPr sz="2900">
                <a:solidFill>
                  <a:schemeClr val="accent1"/>
                </a:solidFill>
                <a:latin typeface="Anton"/>
                <a:ea typeface="Anton"/>
                <a:cs typeface="Anton"/>
                <a:sym typeface="Anton"/>
              </a:defRPr>
            </a:lvl1pPr>
            <a:lvl2pPr lvl="1"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2"/>
          <p:cNvSpPr txBox="1">
            <a:spLocks noGrp="1"/>
          </p:cNvSpPr>
          <p:nvPr>
            <p:ph type="ctrTitle" idx="3"/>
          </p:nvPr>
        </p:nvSpPr>
        <p:spPr>
          <a:xfrm>
            <a:off x="5520900" y="3235150"/>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1200"/>
              <a:buNone/>
              <a:defRPr sz="1800">
                <a:solidFill>
                  <a:schemeClr val="accent4"/>
                </a:solidFill>
                <a:latin typeface="Anton"/>
                <a:ea typeface="Anton"/>
                <a:cs typeface="Anton"/>
                <a:sym typeface="Anton"/>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a:endParaRPr/>
          </a:p>
        </p:txBody>
      </p:sp>
      <p:sp>
        <p:nvSpPr>
          <p:cNvPr id="56" name="Google Shape;56;p12"/>
          <p:cNvSpPr txBox="1">
            <a:spLocks noGrp="1"/>
          </p:cNvSpPr>
          <p:nvPr>
            <p:ph type="subTitle" idx="4"/>
          </p:nvPr>
        </p:nvSpPr>
        <p:spPr>
          <a:xfrm>
            <a:off x="5520900" y="39857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000"/>
              <a:buNone/>
              <a:defRPr sz="1400">
                <a:solidFill>
                  <a:schemeClr val="accent4"/>
                </a:solidFill>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57" name="Google Shape;57;p12"/>
          <p:cNvSpPr txBox="1">
            <a:spLocks noGrp="1"/>
          </p:cNvSpPr>
          <p:nvPr>
            <p:ph type="title" idx="5" hasCustomPrompt="1"/>
          </p:nvPr>
        </p:nvSpPr>
        <p:spPr>
          <a:xfrm>
            <a:off x="5520900" y="2851272"/>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4800"/>
              <a:buNone/>
              <a:defRPr sz="2900">
                <a:solidFill>
                  <a:schemeClr val="accent1"/>
                </a:solidFill>
                <a:latin typeface="Anton"/>
                <a:ea typeface="Anton"/>
                <a:cs typeface="Anton"/>
                <a:sym typeface="Anton"/>
              </a:defRPr>
            </a:lvl1pPr>
            <a:lvl2pPr lvl="1"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9pPr>
          </a:lstStyle>
          <a:p>
            <a:r>
              <a:t>xx%</a:t>
            </a:r>
          </a:p>
        </p:txBody>
      </p:sp>
      <p:sp>
        <p:nvSpPr>
          <p:cNvPr id="58" name="Google Shape;58;p12"/>
          <p:cNvSpPr txBox="1">
            <a:spLocks noGrp="1"/>
          </p:cNvSpPr>
          <p:nvPr>
            <p:ph type="ctrTitle" idx="6"/>
          </p:nvPr>
        </p:nvSpPr>
        <p:spPr>
          <a:xfrm>
            <a:off x="724225" y="921175"/>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1200"/>
              <a:buNone/>
              <a:defRPr sz="1800">
                <a:solidFill>
                  <a:schemeClr val="accent4"/>
                </a:solidFill>
                <a:latin typeface="Anton"/>
                <a:ea typeface="Anton"/>
                <a:cs typeface="Anton"/>
                <a:sym typeface="Anton"/>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a:endParaRPr/>
          </a:p>
        </p:txBody>
      </p:sp>
      <p:sp>
        <p:nvSpPr>
          <p:cNvPr id="59" name="Google Shape;59;p12"/>
          <p:cNvSpPr txBox="1">
            <a:spLocks noGrp="1"/>
          </p:cNvSpPr>
          <p:nvPr>
            <p:ph type="subTitle" idx="7"/>
          </p:nvPr>
        </p:nvSpPr>
        <p:spPr>
          <a:xfrm>
            <a:off x="724226" y="167176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000"/>
              <a:buNone/>
              <a:defRPr sz="1400">
                <a:solidFill>
                  <a:schemeClr val="accent4"/>
                </a:solidFill>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60" name="Google Shape;60;p12"/>
          <p:cNvSpPr txBox="1">
            <a:spLocks noGrp="1"/>
          </p:cNvSpPr>
          <p:nvPr>
            <p:ph type="title" idx="8" hasCustomPrompt="1"/>
          </p:nvPr>
        </p:nvSpPr>
        <p:spPr>
          <a:xfrm>
            <a:off x="724226" y="537275"/>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4800"/>
              <a:buNone/>
              <a:defRPr sz="2900">
                <a:solidFill>
                  <a:schemeClr val="accent1"/>
                </a:solidFill>
                <a:latin typeface="Anton"/>
                <a:ea typeface="Anton"/>
                <a:cs typeface="Anton"/>
                <a:sym typeface="Anton"/>
              </a:defRPr>
            </a:lvl1pPr>
            <a:lvl2pPr lvl="1"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9pPr>
          </a:lstStyle>
          <a:p>
            <a:r>
              <a:t>xx%</a:t>
            </a:r>
          </a:p>
        </p:txBody>
      </p:sp>
      <p:sp>
        <p:nvSpPr>
          <p:cNvPr id="61" name="Google Shape;61;p12"/>
          <p:cNvSpPr txBox="1">
            <a:spLocks noGrp="1"/>
          </p:cNvSpPr>
          <p:nvPr>
            <p:ph type="ctrTitle" idx="9"/>
          </p:nvPr>
        </p:nvSpPr>
        <p:spPr>
          <a:xfrm>
            <a:off x="5520900" y="921157"/>
            <a:ext cx="2910000" cy="832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1200"/>
              <a:buNone/>
              <a:defRPr sz="1800">
                <a:solidFill>
                  <a:schemeClr val="accent4"/>
                </a:solidFill>
                <a:latin typeface="Anton"/>
                <a:ea typeface="Anton"/>
                <a:cs typeface="Anton"/>
                <a:sym typeface="Anton"/>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a:endParaRPr/>
          </a:p>
        </p:txBody>
      </p:sp>
      <p:sp>
        <p:nvSpPr>
          <p:cNvPr id="62" name="Google Shape;62;p12"/>
          <p:cNvSpPr txBox="1">
            <a:spLocks noGrp="1"/>
          </p:cNvSpPr>
          <p:nvPr>
            <p:ph type="subTitle" idx="13"/>
          </p:nvPr>
        </p:nvSpPr>
        <p:spPr>
          <a:xfrm>
            <a:off x="5520903" y="167176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000"/>
              <a:buNone/>
              <a:defRPr sz="1400">
                <a:solidFill>
                  <a:schemeClr val="accent4"/>
                </a:solidFill>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63" name="Google Shape;63;p12"/>
          <p:cNvSpPr txBox="1">
            <a:spLocks noGrp="1"/>
          </p:cNvSpPr>
          <p:nvPr>
            <p:ph type="title" idx="14" hasCustomPrompt="1"/>
          </p:nvPr>
        </p:nvSpPr>
        <p:spPr>
          <a:xfrm>
            <a:off x="5520900" y="537275"/>
            <a:ext cx="2910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4800"/>
              <a:buNone/>
              <a:defRPr sz="2900">
                <a:solidFill>
                  <a:schemeClr val="accent1"/>
                </a:solidFill>
                <a:latin typeface="Anton"/>
                <a:ea typeface="Anton"/>
                <a:cs typeface="Anton"/>
                <a:sym typeface="Anton"/>
              </a:defRPr>
            </a:lvl1pPr>
            <a:lvl2pPr lvl="1"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w Center by Slidesgo">
  <p:cSld name="CUSTOM_17_1">
    <p:bg>
      <p:bgPr>
        <a:solidFill>
          <a:schemeClr val="accent5"/>
        </a:solidFill>
        <a:effectLst/>
      </p:bgPr>
    </p:bg>
    <p:spTree>
      <p:nvGrpSpPr>
        <p:cNvPr id="1" name="Shape 64"/>
        <p:cNvGrpSpPr/>
        <p:nvPr/>
      </p:nvGrpSpPr>
      <p:grpSpPr>
        <a:xfrm>
          <a:off x="0" y="0"/>
          <a:ext cx="0" cy="0"/>
          <a:chOff x="0" y="0"/>
          <a:chExt cx="0" cy="0"/>
        </a:xfrm>
      </p:grpSpPr>
      <p:sp>
        <p:nvSpPr>
          <p:cNvPr id="65" name="Google Shape;65;p13"/>
          <p:cNvSpPr/>
          <p:nvPr/>
        </p:nvSpPr>
        <p:spPr>
          <a:xfrm rot="10800000" flipH="1">
            <a:off x="4841850" y="-4302150"/>
            <a:ext cx="8604300" cy="8604300"/>
          </a:xfrm>
          <a:prstGeom prst="pie">
            <a:avLst>
              <a:gd name="adj1" fmla="val 10799952"/>
              <a:gd name="adj2" fmla="val 162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3"/>
          <p:cNvSpPr/>
          <p:nvPr/>
        </p:nvSpPr>
        <p:spPr>
          <a:xfrm>
            <a:off x="558375" y="2317524"/>
            <a:ext cx="2258939" cy="2258960"/>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3"/>
          <p:cNvSpPr txBox="1">
            <a:spLocks noGrp="1"/>
          </p:cNvSpPr>
          <p:nvPr>
            <p:ph type="ctrTitle"/>
          </p:nvPr>
        </p:nvSpPr>
        <p:spPr>
          <a:xfrm>
            <a:off x="2021100" y="4083087"/>
            <a:ext cx="5101800" cy="5487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1600"/>
              <a:buNone/>
              <a:defRPr sz="2300">
                <a:solidFill>
                  <a:schemeClr val="dk1"/>
                </a:solidFill>
                <a:latin typeface="Anton"/>
                <a:ea typeface="Anton"/>
                <a:cs typeface="Anton"/>
                <a:sym typeface="Anton"/>
              </a:defRPr>
            </a:lvl1pPr>
            <a:lvl2pPr lvl="1" algn="r" rtl="0">
              <a:spcBef>
                <a:spcPts val="0"/>
              </a:spcBef>
              <a:spcAft>
                <a:spcPts val="0"/>
              </a:spcAft>
              <a:buClr>
                <a:srgbClr val="000000"/>
              </a:buClr>
              <a:buSzPts val="1600"/>
              <a:buNone/>
              <a:defRPr sz="1600">
                <a:solidFill>
                  <a:srgbClr val="000000"/>
                </a:solidFill>
              </a:defRPr>
            </a:lvl2pPr>
            <a:lvl3pPr lvl="2" algn="r" rtl="0">
              <a:spcBef>
                <a:spcPts val="0"/>
              </a:spcBef>
              <a:spcAft>
                <a:spcPts val="0"/>
              </a:spcAft>
              <a:buClr>
                <a:srgbClr val="000000"/>
              </a:buClr>
              <a:buSzPts val="1600"/>
              <a:buNone/>
              <a:defRPr sz="1600">
                <a:solidFill>
                  <a:srgbClr val="000000"/>
                </a:solidFill>
              </a:defRPr>
            </a:lvl3pPr>
            <a:lvl4pPr lvl="3" algn="r" rtl="0">
              <a:spcBef>
                <a:spcPts val="0"/>
              </a:spcBef>
              <a:spcAft>
                <a:spcPts val="0"/>
              </a:spcAft>
              <a:buClr>
                <a:srgbClr val="000000"/>
              </a:buClr>
              <a:buSzPts val="1600"/>
              <a:buNone/>
              <a:defRPr sz="1600">
                <a:solidFill>
                  <a:srgbClr val="000000"/>
                </a:solidFill>
              </a:defRPr>
            </a:lvl4pPr>
            <a:lvl5pPr lvl="4" algn="r" rtl="0">
              <a:spcBef>
                <a:spcPts val="0"/>
              </a:spcBef>
              <a:spcAft>
                <a:spcPts val="0"/>
              </a:spcAft>
              <a:buClr>
                <a:srgbClr val="000000"/>
              </a:buClr>
              <a:buSzPts val="1600"/>
              <a:buNone/>
              <a:defRPr sz="1600">
                <a:solidFill>
                  <a:srgbClr val="000000"/>
                </a:solidFill>
              </a:defRPr>
            </a:lvl5pPr>
            <a:lvl6pPr lvl="5" algn="r" rtl="0">
              <a:spcBef>
                <a:spcPts val="0"/>
              </a:spcBef>
              <a:spcAft>
                <a:spcPts val="0"/>
              </a:spcAft>
              <a:buClr>
                <a:srgbClr val="000000"/>
              </a:buClr>
              <a:buSzPts val="1600"/>
              <a:buNone/>
              <a:defRPr sz="1600">
                <a:solidFill>
                  <a:srgbClr val="000000"/>
                </a:solidFill>
              </a:defRPr>
            </a:lvl6pPr>
            <a:lvl7pPr lvl="6" algn="r" rtl="0">
              <a:spcBef>
                <a:spcPts val="0"/>
              </a:spcBef>
              <a:spcAft>
                <a:spcPts val="0"/>
              </a:spcAft>
              <a:buClr>
                <a:srgbClr val="000000"/>
              </a:buClr>
              <a:buSzPts val="1600"/>
              <a:buNone/>
              <a:defRPr sz="1600">
                <a:solidFill>
                  <a:srgbClr val="000000"/>
                </a:solidFill>
              </a:defRPr>
            </a:lvl7pPr>
            <a:lvl8pPr lvl="7" algn="r" rtl="0">
              <a:spcBef>
                <a:spcPts val="0"/>
              </a:spcBef>
              <a:spcAft>
                <a:spcPts val="0"/>
              </a:spcAft>
              <a:buClr>
                <a:srgbClr val="000000"/>
              </a:buClr>
              <a:buSzPts val="1600"/>
              <a:buNone/>
              <a:defRPr sz="1600">
                <a:solidFill>
                  <a:srgbClr val="000000"/>
                </a:solidFill>
              </a:defRPr>
            </a:lvl8pPr>
            <a:lvl9pPr lvl="8" algn="r" rtl="0">
              <a:spcBef>
                <a:spcPts val="0"/>
              </a:spcBef>
              <a:spcAft>
                <a:spcPts val="0"/>
              </a:spcAft>
              <a:buClr>
                <a:srgbClr val="000000"/>
              </a:buClr>
              <a:buSzPts val="1600"/>
              <a:buNone/>
              <a:defRPr sz="1600">
                <a:solidFill>
                  <a:srgbClr val="000000"/>
                </a:solidFill>
              </a:defRPr>
            </a:lvl9pPr>
          </a:lstStyle>
          <a:p>
            <a:endParaRPr/>
          </a:p>
        </p:txBody>
      </p:sp>
      <p:sp>
        <p:nvSpPr>
          <p:cNvPr id="68" name="Google Shape;68;p13"/>
          <p:cNvSpPr txBox="1">
            <a:spLocks noGrp="1"/>
          </p:cNvSpPr>
          <p:nvPr>
            <p:ph type="subTitle" idx="1"/>
          </p:nvPr>
        </p:nvSpPr>
        <p:spPr>
          <a:xfrm flipH="1">
            <a:off x="2021100" y="2198825"/>
            <a:ext cx="5101800" cy="111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a:solidFill>
                  <a:schemeClr val="dk1"/>
                </a:solidFill>
                <a:latin typeface="Arvo"/>
                <a:ea typeface="Arvo"/>
                <a:cs typeface="Arvo"/>
                <a:sym typeface="Arvo"/>
              </a:defRPr>
            </a:lvl1pPr>
            <a:lvl2pPr lvl="1" algn="ctr" rtl="0">
              <a:lnSpc>
                <a:spcPct val="100000"/>
              </a:lnSpc>
              <a:spcBef>
                <a:spcPts val="1600"/>
              </a:spcBef>
              <a:spcAft>
                <a:spcPts val="0"/>
              </a:spcAft>
              <a:buNone/>
              <a:defRPr>
                <a:solidFill>
                  <a:schemeClr val="dk1"/>
                </a:solidFill>
                <a:latin typeface="Arvo"/>
                <a:ea typeface="Arvo"/>
                <a:cs typeface="Arvo"/>
                <a:sym typeface="Arvo"/>
              </a:defRPr>
            </a:lvl2pPr>
            <a:lvl3pPr lvl="2" algn="ctr" rtl="0">
              <a:lnSpc>
                <a:spcPct val="100000"/>
              </a:lnSpc>
              <a:spcBef>
                <a:spcPts val="1600"/>
              </a:spcBef>
              <a:spcAft>
                <a:spcPts val="0"/>
              </a:spcAft>
              <a:buNone/>
              <a:defRPr>
                <a:solidFill>
                  <a:schemeClr val="dk1"/>
                </a:solidFill>
                <a:latin typeface="Arvo"/>
                <a:ea typeface="Arvo"/>
                <a:cs typeface="Arvo"/>
                <a:sym typeface="Arvo"/>
              </a:defRPr>
            </a:lvl3pPr>
            <a:lvl4pPr lvl="3" algn="ctr" rtl="0">
              <a:lnSpc>
                <a:spcPct val="100000"/>
              </a:lnSpc>
              <a:spcBef>
                <a:spcPts val="1600"/>
              </a:spcBef>
              <a:spcAft>
                <a:spcPts val="0"/>
              </a:spcAft>
              <a:buNone/>
              <a:defRPr>
                <a:solidFill>
                  <a:schemeClr val="dk1"/>
                </a:solidFill>
                <a:latin typeface="Arvo"/>
                <a:ea typeface="Arvo"/>
                <a:cs typeface="Arvo"/>
                <a:sym typeface="Arvo"/>
              </a:defRPr>
            </a:lvl4pPr>
            <a:lvl5pPr lvl="4" algn="ctr" rtl="0">
              <a:lnSpc>
                <a:spcPct val="100000"/>
              </a:lnSpc>
              <a:spcBef>
                <a:spcPts val="1600"/>
              </a:spcBef>
              <a:spcAft>
                <a:spcPts val="0"/>
              </a:spcAft>
              <a:buNone/>
              <a:defRPr>
                <a:solidFill>
                  <a:schemeClr val="dk1"/>
                </a:solidFill>
                <a:latin typeface="Arvo"/>
                <a:ea typeface="Arvo"/>
                <a:cs typeface="Arvo"/>
                <a:sym typeface="Arvo"/>
              </a:defRPr>
            </a:lvl5pPr>
            <a:lvl6pPr lvl="5" algn="ctr" rtl="0">
              <a:lnSpc>
                <a:spcPct val="100000"/>
              </a:lnSpc>
              <a:spcBef>
                <a:spcPts val="1600"/>
              </a:spcBef>
              <a:spcAft>
                <a:spcPts val="0"/>
              </a:spcAft>
              <a:buNone/>
              <a:defRPr>
                <a:solidFill>
                  <a:schemeClr val="dk1"/>
                </a:solidFill>
                <a:latin typeface="Arvo"/>
                <a:ea typeface="Arvo"/>
                <a:cs typeface="Arvo"/>
                <a:sym typeface="Arvo"/>
              </a:defRPr>
            </a:lvl6pPr>
            <a:lvl7pPr lvl="6" algn="ctr" rtl="0">
              <a:lnSpc>
                <a:spcPct val="100000"/>
              </a:lnSpc>
              <a:spcBef>
                <a:spcPts val="1600"/>
              </a:spcBef>
              <a:spcAft>
                <a:spcPts val="0"/>
              </a:spcAft>
              <a:buNone/>
              <a:defRPr>
                <a:solidFill>
                  <a:schemeClr val="dk1"/>
                </a:solidFill>
                <a:latin typeface="Arvo"/>
                <a:ea typeface="Arvo"/>
                <a:cs typeface="Arvo"/>
                <a:sym typeface="Arvo"/>
              </a:defRPr>
            </a:lvl7pPr>
            <a:lvl8pPr lvl="7" algn="ctr" rtl="0">
              <a:lnSpc>
                <a:spcPct val="100000"/>
              </a:lnSpc>
              <a:spcBef>
                <a:spcPts val="1600"/>
              </a:spcBef>
              <a:spcAft>
                <a:spcPts val="0"/>
              </a:spcAft>
              <a:buNone/>
              <a:defRPr>
                <a:solidFill>
                  <a:schemeClr val="dk1"/>
                </a:solidFill>
                <a:latin typeface="Arvo"/>
                <a:ea typeface="Arvo"/>
                <a:cs typeface="Arvo"/>
                <a:sym typeface="Arvo"/>
              </a:defRPr>
            </a:lvl8pPr>
            <a:lvl9pPr lvl="8" algn="ctr" rtl="0">
              <a:lnSpc>
                <a:spcPct val="100000"/>
              </a:lnSpc>
              <a:spcBef>
                <a:spcPts val="1600"/>
              </a:spcBef>
              <a:spcAft>
                <a:spcPts val="1600"/>
              </a:spcAft>
              <a:buNone/>
              <a:defRPr>
                <a:solidFill>
                  <a:schemeClr val="dk1"/>
                </a:solidFill>
                <a:latin typeface="Arvo"/>
                <a:ea typeface="Arvo"/>
                <a:cs typeface="Arvo"/>
                <a:sym typeface="Arvo"/>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ix columns">
  <p:cSld name="TITLE_ONLY_1_1">
    <p:bg>
      <p:bgPr>
        <a:solidFill>
          <a:schemeClr val="accent5"/>
        </a:solidFill>
        <a:effectLst/>
      </p:bgPr>
    </p:bg>
    <p:spTree>
      <p:nvGrpSpPr>
        <p:cNvPr id="1" name="Shape 69"/>
        <p:cNvGrpSpPr/>
        <p:nvPr/>
      </p:nvGrpSpPr>
      <p:grpSpPr>
        <a:xfrm>
          <a:off x="0" y="0"/>
          <a:ext cx="0" cy="0"/>
          <a:chOff x="0" y="0"/>
          <a:chExt cx="0" cy="0"/>
        </a:xfrm>
      </p:grpSpPr>
      <p:sp>
        <p:nvSpPr>
          <p:cNvPr id="70" name="Google Shape;70;p14"/>
          <p:cNvSpPr txBox="1">
            <a:spLocks noGrp="1"/>
          </p:cNvSpPr>
          <p:nvPr>
            <p:ph type="subTitle" idx="1"/>
          </p:nvPr>
        </p:nvSpPr>
        <p:spPr>
          <a:xfrm>
            <a:off x="724563" y="186500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1" name="Google Shape;71;p14"/>
          <p:cNvSpPr txBox="1">
            <a:spLocks noGrp="1"/>
          </p:cNvSpPr>
          <p:nvPr>
            <p:ph type="subTitle" idx="2"/>
          </p:nvPr>
        </p:nvSpPr>
        <p:spPr>
          <a:xfrm>
            <a:off x="3583601" y="186742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2" name="Google Shape;72;p14"/>
          <p:cNvSpPr txBox="1">
            <a:spLocks noGrp="1"/>
          </p:cNvSpPr>
          <p:nvPr>
            <p:ph type="subTitle" idx="3"/>
          </p:nvPr>
        </p:nvSpPr>
        <p:spPr>
          <a:xfrm>
            <a:off x="6442640" y="1865001"/>
            <a:ext cx="1976700" cy="969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3" name="Google Shape;73;p14"/>
          <p:cNvSpPr txBox="1">
            <a:spLocks noGrp="1"/>
          </p:cNvSpPr>
          <p:nvPr>
            <p:ph type="subTitle" idx="4"/>
          </p:nvPr>
        </p:nvSpPr>
        <p:spPr>
          <a:xfrm>
            <a:off x="724563" y="3688775"/>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4" name="Google Shape;74;p14"/>
          <p:cNvSpPr txBox="1">
            <a:spLocks noGrp="1"/>
          </p:cNvSpPr>
          <p:nvPr>
            <p:ph type="subTitle" idx="5"/>
          </p:nvPr>
        </p:nvSpPr>
        <p:spPr>
          <a:xfrm>
            <a:off x="3583601" y="3691201"/>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5" name="Google Shape;75;p14"/>
          <p:cNvSpPr txBox="1">
            <a:spLocks noGrp="1"/>
          </p:cNvSpPr>
          <p:nvPr>
            <p:ph type="subTitle" idx="6"/>
          </p:nvPr>
        </p:nvSpPr>
        <p:spPr>
          <a:xfrm>
            <a:off x="6442640" y="3688775"/>
            <a:ext cx="1976700" cy="97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100"/>
              <a:buNone/>
              <a:defRPr sz="1400">
                <a:solidFill>
                  <a:schemeClr val="dk1"/>
                </a:solidFill>
                <a:latin typeface="Arvo"/>
                <a:ea typeface="Arvo"/>
                <a:cs typeface="Arvo"/>
                <a:sym typeface="Arvo"/>
              </a:defRPr>
            </a:lvl1pPr>
            <a:lvl2pPr lvl="1" algn="ctr" rtl="0">
              <a:lnSpc>
                <a:spcPct val="100000"/>
              </a:lnSpc>
              <a:spcBef>
                <a:spcPts val="0"/>
              </a:spcBef>
              <a:spcAft>
                <a:spcPts val="0"/>
              </a:spcAft>
              <a:buClr>
                <a:schemeClr val="accent1"/>
              </a:buClr>
              <a:buSzPts val="1100"/>
              <a:buNone/>
              <a:defRPr sz="1100">
                <a:solidFill>
                  <a:schemeClr val="accent1"/>
                </a:solidFill>
              </a:defRPr>
            </a:lvl2pPr>
            <a:lvl3pPr lvl="2" algn="ctr" rtl="0">
              <a:lnSpc>
                <a:spcPct val="100000"/>
              </a:lnSpc>
              <a:spcBef>
                <a:spcPts val="0"/>
              </a:spcBef>
              <a:spcAft>
                <a:spcPts val="0"/>
              </a:spcAft>
              <a:buClr>
                <a:schemeClr val="accent1"/>
              </a:buClr>
              <a:buSzPts val="1100"/>
              <a:buNone/>
              <a:defRPr sz="1100">
                <a:solidFill>
                  <a:schemeClr val="accent1"/>
                </a:solidFill>
              </a:defRPr>
            </a:lvl3pPr>
            <a:lvl4pPr lvl="3" algn="ctr" rtl="0">
              <a:lnSpc>
                <a:spcPct val="100000"/>
              </a:lnSpc>
              <a:spcBef>
                <a:spcPts val="0"/>
              </a:spcBef>
              <a:spcAft>
                <a:spcPts val="0"/>
              </a:spcAft>
              <a:buClr>
                <a:schemeClr val="accent1"/>
              </a:buClr>
              <a:buSzPts val="1100"/>
              <a:buNone/>
              <a:defRPr sz="1100">
                <a:solidFill>
                  <a:schemeClr val="accent1"/>
                </a:solidFill>
              </a:defRPr>
            </a:lvl4pPr>
            <a:lvl5pPr lvl="4" algn="ctr" rtl="0">
              <a:lnSpc>
                <a:spcPct val="100000"/>
              </a:lnSpc>
              <a:spcBef>
                <a:spcPts val="0"/>
              </a:spcBef>
              <a:spcAft>
                <a:spcPts val="0"/>
              </a:spcAft>
              <a:buClr>
                <a:schemeClr val="accent1"/>
              </a:buClr>
              <a:buSzPts val="1100"/>
              <a:buNone/>
              <a:defRPr sz="1100">
                <a:solidFill>
                  <a:schemeClr val="accent1"/>
                </a:solidFill>
              </a:defRPr>
            </a:lvl5pPr>
            <a:lvl6pPr lvl="5" algn="ctr" rtl="0">
              <a:lnSpc>
                <a:spcPct val="100000"/>
              </a:lnSpc>
              <a:spcBef>
                <a:spcPts val="0"/>
              </a:spcBef>
              <a:spcAft>
                <a:spcPts val="0"/>
              </a:spcAft>
              <a:buClr>
                <a:schemeClr val="accent1"/>
              </a:buClr>
              <a:buSzPts val="1100"/>
              <a:buNone/>
              <a:defRPr sz="1100">
                <a:solidFill>
                  <a:schemeClr val="accent1"/>
                </a:solidFill>
              </a:defRPr>
            </a:lvl6pPr>
            <a:lvl7pPr lvl="6" algn="ctr" rtl="0">
              <a:lnSpc>
                <a:spcPct val="100000"/>
              </a:lnSpc>
              <a:spcBef>
                <a:spcPts val="0"/>
              </a:spcBef>
              <a:spcAft>
                <a:spcPts val="0"/>
              </a:spcAft>
              <a:buClr>
                <a:schemeClr val="accent1"/>
              </a:buClr>
              <a:buSzPts val="1100"/>
              <a:buNone/>
              <a:defRPr sz="1100">
                <a:solidFill>
                  <a:schemeClr val="accent1"/>
                </a:solidFill>
              </a:defRPr>
            </a:lvl7pPr>
            <a:lvl8pPr lvl="7" algn="ctr" rtl="0">
              <a:lnSpc>
                <a:spcPct val="100000"/>
              </a:lnSpc>
              <a:spcBef>
                <a:spcPts val="0"/>
              </a:spcBef>
              <a:spcAft>
                <a:spcPts val="0"/>
              </a:spcAft>
              <a:buClr>
                <a:schemeClr val="accent1"/>
              </a:buClr>
              <a:buSzPts val="1100"/>
              <a:buNone/>
              <a:defRPr sz="1100">
                <a:solidFill>
                  <a:schemeClr val="accent1"/>
                </a:solidFill>
              </a:defRPr>
            </a:lvl8pPr>
            <a:lvl9pPr lvl="8" algn="ctr" rtl="0">
              <a:lnSpc>
                <a:spcPct val="100000"/>
              </a:lnSpc>
              <a:spcBef>
                <a:spcPts val="0"/>
              </a:spcBef>
              <a:spcAft>
                <a:spcPts val="0"/>
              </a:spcAft>
              <a:buClr>
                <a:schemeClr val="accent1"/>
              </a:buClr>
              <a:buSzPts val="1100"/>
              <a:buNone/>
              <a:defRPr sz="1100">
                <a:solidFill>
                  <a:schemeClr val="accent1"/>
                </a:solidFill>
              </a:defRPr>
            </a:lvl9pPr>
          </a:lstStyle>
          <a:p>
            <a:endParaRPr/>
          </a:p>
        </p:txBody>
      </p:sp>
      <p:sp>
        <p:nvSpPr>
          <p:cNvPr id="76" name="Google Shape;76;p14"/>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
        <p:nvSpPr>
          <p:cNvPr id="77" name="Google Shape;77;p14"/>
          <p:cNvSpPr txBox="1">
            <a:spLocks noGrp="1"/>
          </p:cNvSpPr>
          <p:nvPr>
            <p:ph type="subTitle" idx="7"/>
          </p:nvPr>
        </p:nvSpPr>
        <p:spPr>
          <a:xfrm>
            <a:off x="724575" y="1372149"/>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78" name="Google Shape;78;p14"/>
          <p:cNvSpPr txBox="1">
            <a:spLocks noGrp="1"/>
          </p:cNvSpPr>
          <p:nvPr>
            <p:ph type="subTitle" idx="8"/>
          </p:nvPr>
        </p:nvSpPr>
        <p:spPr>
          <a:xfrm>
            <a:off x="3583613" y="1372930"/>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79" name="Google Shape;79;p14"/>
          <p:cNvSpPr txBox="1">
            <a:spLocks noGrp="1"/>
          </p:cNvSpPr>
          <p:nvPr>
            <p:ph type="subTitle" idx="9"/>
          </p:nvPr>
        </p:nvSpPr>
        <p:spPr>
          <a:xfrm>
            <a:off x="6442651" y="1372149"/>
            <a:ext cx="1976700" cy="312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0" name="Google Shape;80;p14"/>
          <p:cNvSpPr txBox="1">
            <a:spLocks noGrp="1"/>
          </p:cNvSpPr>
          <p:nvPr>
            <p:ph type="subTitle" idx="13"/>
          </p:nvPr>
        </p:nvSpPr>
        <p:spPr>
          <a:xfrm>
            <a:off x="724575" y="3191726"/>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1" name="Google Shape;81;p14"/>
          <p:cNvSpPr txBox="1">
            <a:spLocks noGrp="1"/>
          </p:cNvSpPr>
          <p:nvPr>
            <p:ph type="subTitle" idx="14"/>
          </p:nvPr>
        </p:nvSpPr>
        <p:spPr>
          <a:xfrm>
            <a:off x="3583613" y="3192509"/>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
        <p:nvSpPr>
          <p:cNvPr id="82" name="Google Shape;82;p14"/>
          <p:cNvSpPr txBox="1">
            <a:spLocks noGrp="1"/>
          </p:cNvSpPr>
          <p:nvPr>
            <p:ph type="subTitle" idx="15"/>
          </p:nvPr>
        </p:nvSpPr>
        <p:spPr>
          <a:xfrm>
            <a:off x="6442651" y="3191726"/>
            <a:ext cx="1976700" cy="31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100"/>
              <a:buFont typeface="Anton"/>
              <a:buNone/>
              <a:defRPr>
                <a:solidFill>
                  <a:schemeClr val="dk1"/>
                </a:solidFill>
                <a:latin typeface="Anton"/>
                <a:ea typeface="Anton"/>
                <a:cs typeface="Anton"/>
                <a:sym typeface="Anton"/>
              </a:defRPr>
            </a:lvl1pPr>
            <a:lvl2pPr lvl="1"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2pPr>
            <a:lvl3pPr lvl="2"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3pPr>
            <a:lvl4pPr lvl="3"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4pPr>
            <a:lvl5pPr lvl="4"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5pPr>
            <a:lvl6pPr lvl="5"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6pPr>
            <a:lvl7pPr lvl="6"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7pPr>
            <a:lvl8pPr lvl="7"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8pPr>
            <a:lvl9pPr lvl="8" algn="ctr" rtl="0">
              <a:lnSpc>
                <a:spcPct val="100000"/>
              </a:lnSpc>
              <a:spcBef>
                <a:spcPts val="0"/>
              </a:spcBef>
              <a:spcAft>
                <a:spcPts val="0"/>
              </a:spcAft>
              <a:buClr>
                <a:schemeClr val="accent1"/>
              </a:buClr>
              <a:buSzPts val="1100"/>
              <a:buFont typeface="Anton"/>
              <a:buNone/>
              <a:defRPr sz="1100">
                <a:solidFill>
                  <a:schemeClr val="accent1"/>
                </a:solidFill>
                <a:latin typeface="Anton"/>
                <a:ea typeface="Anton"/>
                <a:cs typeface="Anton"/>
                <a:sym typeface="Anton"/>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p:cSld name="CUSTOM_16">
    <p:bg>
      <p:bgPr>
        <a:solidFill>
          <a:schemeClr val="lt1"/>
        </a:solidFill>
        <a:effectLst/>
      </p:bgPr>
    </p:bg>
    <p:spTree>
      <p:nvGrpSpPr>
        <p:cNvPr id="1" name="Shape 83"/>
        <p:cNvGrpSpPr/>
        <p:nvPr/>
      </p:nvGrpSpPr>
      <p:grpSpPr>
        <a:xfrm>
          <a:off x="0" y="0"/>
          <a:ext cx="0" cy="0"/>
          <a:chOff x="0" y="0"/>
          <a:chExt cx="0" cy="0"/>
        </a:xfrm>
      </p:grpSpPr>
      <p:sp>
        <p:nvSpPr>
          <p:cNvPr id="84" name="Google Shape;84;p15"/>
          <p:cNvSpPr/>
          <p:nvPr/>
        </p:nvSpPr>
        <p:spPr>
          <a:xfrm>
            <a:off x="3986400" y="-18675"/>
            <a:ext cx="10315200" cy="103152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txBox="1">
            <a:spLocks noGrp="1"/>
          </p:cNvSpPr>
          <p:nvPr>
            <p:ph type="ctrTitle"/>
          </p:nvPr>
        </p:nvSpPr>
        <p:spPr>
          <a:xfrm flipH="1">
            <a:off x="713225" y="1164975"/>
            <a:ext cx="3109200" cy="5034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1600"/>
              <a:buNone/>
              <a:defRPr sz="1600">
                <a:latin typeface="Anton"/>
                <a:ea typeface="Anton"/>
                <a:cs typeface="Anton"/>
                <a:sym typeface="Anton"/>
              </a:defRPr>
            </a:lvl1pPr>
            <a:lvl2pPr lvl="1" rtl="0">
              <a:spcBef>
                <a:spcPts val="0"/>
              </a:spcBef>
              <a:spcAft>
                <a:spcPts val="0"/>
              </a:spcAft>
              <a:buClr>
                <a:schemeClr val="dk1"/>
              </a:buClr>
              <a:buSzPts val="1600"/>
              <a:buNone/>
              <a:defRPr sz="1600">
                <a:solidFill>
                  <a:schemeClr val="dk1"/>
                </a:solidFill>
              </a:defRPr>
            </a:lvl2pPr>
            <a:lvl3pPr lvl="2" rtl="0">
              <a:spcBef>
                <a:spcPts val="0"/>
              </a:spcBef>
              <a:spcAft>
                <a:spcPts val="0"/>
              </a:spcAft>
              <a:buClr>
                <a:schemeClr val="dk1"/>
              </a:buClr>
              <a:buSzPts val="1600"/>
              <a:buNone/>
              <a:defRPr sz="1600">
                <a:solidFill>
                  <a:schemeClr val="dk1"/>
                </a:solidFill>
              </a:defRPr>
            </a:lvl3pPr>
            <a:lvl4pPr lvl="3" rtl="0">
              <a:spcBef>
                <a:spcPts val="0"/>
              </a:spcBef>
              <a:spcAft>
                <a:spcPts val="0"/>
              </a:spcAft>
              <a:buClr>
                <a:schemeClr val="dk1"/>
              </a:buClr>
              <a:buSzPts val="1600"/>
              <a:buNone/>
              <a:defRPr sz="1600">
                <a:solidFill>
                  <a:schemeClr val="dk1"/>
                </a:solidFill>
              </a:defRPr>
            </a:lvl4pPr>
            <a:lvl5pPr lvl="4" rtl="0">
              <a:spcBef>
                <a:spcPts val="0"/>
              </a:spcBef>
              <a:spcAft>
                <a:spcPts val="0"/>
              </a:spcAft>
              <a:buClr>
                <a:schemeClr val="dk1"/>
              </a:buClr>
              <a:buSzPts val="1600"/>
              <a:buNone/>
              <a:defRPr sz="1600">
                <a:solidFill>
                  <a:schemeClr val="dk1"/>
                </a:solidFill>
              </a:defRPr>
            </a:lvl5pPr>
            <a:lvl6pPr lvl="5" rtl="0">
              <a:spcBef>
                <a:spcPts val="0"/>
              </a:spcBef>
              <a:spcAft>
                <a:spcPts val="0"/>
              </a:spcAft>
              <a:buClr>
                <a:schemeClr val="dk1"/>
              </a:buClr>
              <a:buSzPts val="1600"/>
              <a:buNone/>
              <a:defRPr sz="1600">
                <a:solidFill>
                  <a:schemeClr val="dk1"/>
                </a:solidFill>
              </a:defRPr>
            </a:lvl6pPr>
            <a:lvl7pPr lvl="6" rtl="0">
              <a:spcBef>
                <a:spcPts val="0"/>
              </a:spcBef>
              <a:spcAft>
                <a:spcPts val="0"/>
              </a:spcAft>
              <a:buClr>
                <a:schemeClr val="dk1"/>
              </a:buClr>
              <a:buSzPts val="1600"/>
              <a:buNone/>
              <a:defRPr sz="1600">
                <a:solidFill>
                  <a:schemeClr val="dk1"/>
                </a:solidFill>
              </a:defRPr>
            </a:lvl7pPr>
            <a:lvl8pPr lvl="7" rtl="0">
              <a:spcBef>
                <a:spcPts val="0"/>
              </a:spcBef>
              <a:spcAft>
                <a:spcPts val="0"/>
              </a:spcAft>
              <a:buClr>
                <a:schemeClr val="dk1"/>
              </a:buClr>
              <a:buSzPts val="1600"/>
              <a:buNone/>
              <a:defRPr sz="1600">
                <a:solidFill>
                  <a:schemeClr val="dk1"/>
                </a:solidFill>
              </a:defRPr>
            </a:lvl8pPr>
            <a:lvl9pPr lvl="8" rtl="0">
              <a:spcBef>
                <a:spcPts val="0"/>
              </a:spcBef>
              <a:spcAft>
                <a:spcPts val="0"/>
              </a:spcAft>
              <a:buClr>
                <a:schemeClr val="dk1"/>
              </a:buClr>
              <a:buSzPts val="1600"/>
              <a:buNone/>
              <a:defRPr sz="1600">
                <a:solidFill>
                  <a:schemeClr val="dk1"/>
                </a:solidFill>
              </a:defRPr>
            </a:lvl9pPr>
          </a:lstStyle>
          <a:p>
            <a:endParaRPr/>
          </a:p>
        </p:txBody>
      </p:sp>
      <p:sp>
        <p:nvSpPr>
          <p:cNvPr id="86" name="Google Shape;86;p15"/>
          <p:cNvSpPr txBox="1">
            <a:spLocks noGrp="1"/>
          </p:cNvSpPr>
          <p:nvPr>
            <p:ph type="subTitle" idx="1"/>
          </p:nvPr>
        </p:nvSpPr>
        <p:spPr>
          <a:xfrm flipH="1">
            <a:off x="713225" y="1586325"/>
            <a:ext cx="31092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FFFFFF"/>
              </a:buClr>
              <a:buSzPts val="1000"/>
              <a:buNone/>
              <a:defRPr sz="1400">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87" name="Google Shape;87;p15"/>
          <p:cNvSpPr txBox="1">
            <a:spLocks noGrp="1"/>
          </p:cNvSpPr>
          <p:nvPr>
            <p:ph type="ctrTitle" idx="2"/>
          </p:nvPr>
        </p:nvSpPr>
        <p:spPr>
          <a:xfrm flipH="1">
            <a:off x="5310700" y="2235675"/>
            <a:ext cx="3109200" cy="5034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1600"/>
              <a:buNone/>
              <a:defRPr sz="1600">
                <a:latin typeface="Anton"/>
                <a:ea typeface="Anton"/>
                <a:cs typeface="Anton"/>
                <a:sym typeface="Anton"/>
              </a:defRPr>
            </a:lvl1pPr>
            <a:lvl2pPr lvl="1" rtl="0">
              <a:spcBef>
                <a:spcPts val="0"/>
              </a:spcBef>
              <a:spcAft>
                <a:spcPts val="0"/>
              </a:spcAft>
              <a:buClr>
                <a:schemeClr val="dk1"/>
              </a:buClr>
              <a:buSzPts val="1600"/>
              <a:buNone/>
              <a:defRPr sz="1600">
                <a:solidFill>
                  <a:schemeClr val="dk1"/>
                </a:solidFill>
              </a:defRPr>
            </a:lvl2pPr>
            <a:lvl3pPr lvl="2" rtl="0">
              <a:spcBef>
                <a:spcPts val="0"/>
              </a:spcBef>
              <a:spcAft>
                <a:spcPts val="0"/>
              </a:spcAft>
              <a:buClr>
                <a:schemeClr val="dk1"/>
              </a:buClr>
              <a:buSzPts val="1600"/>
              <a:buNone/>
              <a:defRPr sz="1600">
                <a:solidFill>
                  <a:schemeClr val="dk1"/>
                </a:solidFill>
              </a:defRPr>
            </a:lvl3pPr>
            <a:lvl4pPr lvl="3" rtl="0">
              <a:spcBef>
                <a:spcPts val="0"/>
              </a:spcBef>
              <a:spcAft>
                <a:spcPts val="0"/>
              </a:spcAft>
              <a:buClr>
                <a:schemeClr val="dk1"/>
              </a:buClr>
              <a:buSzPts val="1600"/>
              <a:buNone/>
              <a:defRPr sz="1600">
                <a:solidFill>
                  <a:schemeClr val="dk1"/>
                </a:solidFill>
              </a:defRPr>
            </a:lvl4pPr>
            <a:lvl5pPr lvl="4" rtl="0">
              <a:spcBef>
                <a:spcPts val="0"/>
              </a:spcBef>
              <a:spcAft>
                <a:spcPts val="0"/>
              </a:spcAft>
              <a:buClr>
                <a:schemeClr val="dk1"/>
              </a:buClr>
              <a:buSzPts val="1600"/>
              <a:buNone/>
              <a:defRPr sz="1600">
                <a:solidFill>
                  <a:schemeClr val="dk1"/>
                </a:solidFill>
              </a:defRPr>
            </a:lvl5pPr>
            <a:lvl6pPr lvl="5" rtl="0">
              <a:spcBef>
                <a:spcPts val="0"/>
              </a:spcBef>
              <a:spcAft>
                <a:spcPts val="0"/>
              </a:spcAft>
              <a:buClr>
                <a:schemeClr val="dk1"/>
              </a:buClr>
              <a:buSzPts val="1600"/>
              <a:buNone/>
              <a:defRPr sz="1600">
                <a:solidFill>
                  <a:schemeClr val="dk1"/>
                </a:solidFill>
              </a:defRPr>
            </a:lvl6pPr>
            <a:lvl7pPr lvl="6" rtl="0">
              <a:spcBef>
                <a:spcPts val="0"/>
              </a:spcBef>
              <a:spcAft>
                <a:spcPts val="0"/>
              </a:spcAft>
              <a:buClr>
                <a:schemeClr val="dk1"/>
              </a:buClr>
              <a:buSzPts val="1600"/>
              <a:buNone/>
              <a:defRPr sz="1600">
                <a:solidFill>
                  <a:schemeClr val="dk1"/>
                </a:solidFill>
              </a:defRPr>
            </a:lvl7pPr>
            <a:lvl8pPr lvl="7" rtl="0">
              <a:spcBef>
                <a:spcPts val="0"/>
              </a:spcBef>
              <a:spcAft>
                <a:spcPts val="0"/>
              </a:spcAft>
              <a:buClr>
                <a:schemeClr val="dk1"/>
              </a:buClr>
              <a:buSzPts val="1600"/>
              <a:buNone/>
              <a:defRPr sz="1600">
                <a:solidFill>
                  <a:schemeClr val="dk1"/>
                </a:solidFill>
              </a:defRPr>
            </a:lvl8pPr>
            <a:lvl9pPr lvl="8" rtl="0">
              <a:spcBef>
                <a:spcPts val="0"/>
              </a:spcBef>
              <a:spcAft>
                <a:spcPts val="0"/>
              </a:spcAft>
              <a:buClr>
                <a:schemeClr val="dk1"/>
              </a:buClr>
              <a:buSzPts val="1600"/>
              <a:buNone/>
              <a:defRPr sz="1600">
                <a:solidFill>
                  <a:schemeClr val="dk1"/>
                </a:solidFill>
              </a:defRPr>
            </a:lvl9pPr>
          </a:lstStyle>
          <a:p>
            <a:endParaRPr/>
          </a:p>
        </p:txBody>
      </p:sp>
      <p:sp>
        <p:nvSpPr>
          <p:cNvPr id="88" name="Google Shape;88;p15"/>
          <p:cNvSpPr txBox="1">
            <a:spLocks noGrp="1"/>
          </p:cNvSpPr>
          <p:nvPr>
            <p:ph type="subTitle" idx="3"/>
          </p:nvPr>
        </p:nvSpPr>
        <p:spPr>
          <a:xfrm flipH="1">
            <a:off x="5310700" y="2656900"/>
            <a:ext cx="3109200" cy="572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FFFFFF"/>
              </a:buClr>
              <a:buSzPts val="1000"/>
              <a:buNone/>
              <a:defRPr sz="1400">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89" name="Google Shape;89;p15"/>
          <p:cNvSpPr txBox="1">
            <a:spLocks noGrp="1"/>
          </p:cNvSpPr>
          <p:nvPr>
            <p:ph type="ctrTitle" idx="4"/>
          </p:nvPr>
        </p:nvSpPr>
        <p:spPr>
          <a:xfrm flipH="1">
            <a:off x="713225" y="3306275"/>
            <a:ext cx="3109200" cy="5034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1600"/>
              <a:buNone/>
              <a:defRPr sz="1600">
                <a:latin typeface="Anton"/>
                <a:ea typeface="Anton"/>
                <a:cs typeface="Anton"/>
                <a:sym typeface="Anton"/>
              </a:defRPr>
            </a:lvl1pPr>
            <a:lvl2pPr lvl="1" rtl="0">
              <a:spcBef>
                <a:spcPts val="0"/>
              </a:spcBef>
              <a:spcAft>
                <a:spcPts val="0"/>
              </a:spcAft>
              <a:buClr>
                <a:schemeClr val="dk1"/>
              </a:buClr>
              <a:buSzPts val="1600"/>
              <a:buNone/>
              <a:defRPr sz="1600">
                <a:solidFill>
                  <a:schemeClr val="dk1"/>
                </a:solidFill>
              </a:defRPr>
            </a:lvl2pPr>
            <a:lvl3pPr lvl="2" rtl="0">
              <a:spcBef>
                <a:spcPts val="0"/>
              </a:spcBef>
              <a:spcAft>
                <a:spcPts val="0"/>
              </a:spcAft>
              <a:buClr>
                <a:schemeClr val="dk1"/>
              </a:buClr>
              <a:buSzPts val="1600"/>
              <a:buNone/>
              <a:defRPr sz="1600">
                <a:solidFill>
                  <a:schemeClr val="dk1"/>
                </a:solidFill>
              </a:defRPr>
            </a:lvl3pPr>
            <a:lvl4pPr lvl="3" rtl="0">
              <a:spcBef>
                <a:spcPts val="0"/>
              </a:spcBef>
              <a:spcAft>
                <a:spcPts val="0"/>
              </a:spcAft>
              <a:buClr>
                <a:schemeClr val="dk1"/>
              </a:buClr>
              <a:buSzPts val="1600"/>
              <a:buNone/>
              <a:defRPr sz="1600">
                <a:solidFill>
                  <a:schemeClr val="dk1"/>
                </a:solidFill>
              </a:defRPr>
            </a:lvl4pPr>
            <a:lvl5pPr lvl="4" rtl="0">
              <a:spcBef>
                <a:spcPts val="0"/>
              </a:spcBef>
              <a:spcAft>
                <a:spcPts val="0"/>
              </a:spcAft>
              <a:buClr>
                <a:schemeClr val="dk1"/>
              </a:buClr>
              <a:buSzPts val="1600"/>
              <a:buNone/>
              <a:defRPr sz="1600">
                <a:solidFill>
                  <a:schemeClr val="dk1"/>
                </a:solidFill>
              </a:defRPr>
            </a:lvl5pPr>
            <a:lvl6pPr lvl="5" rtl="0">
              <a:spcBef>
                <a:spcPts val="0"/>
              </a:spcBef>
              <a:spcAft>
                <a:spcPts val="0"/>
              </a:spcAft>
              <a:buClr>
                <a:schemeClr val="dk1"/>
              </a:buClr>
              <a:buSzPts val="1600"/>
              <a:buNone/>
              <a:defRPr sz="1600">
                <a:solidFill>
                  <a:schemeClr val="dk1"/>
                </a:solidFill>
              </a:defRPr>
            </a:lvl6pPr>
            <a:lvl7pPr lvl="6" rtl="0">
              <a:spcBef>
                <a:spcPts val="0"/>
              </a:spcBef>
              <a:spcAft>
                <a:spcPts val="0"/>
              </a:spcAft>
              <a:buClr>
                <a:schemeClr val="dk1"/>
              </a:buClr>
              <a:buSzPts val="1600"/>
              <a:buNone/>
              <a:defRPr sz="1600">
                <a:solidFill>
                  <a:schemeClr val="dk1"/>
                </a:solidFill>
              </a:defRPr>
            </a:lvl7pPr>
            <a:lvl8pPr lvl="7" rtl="0">
              <a:spcBef>
                <a:spcPts val="0"/>
              </a:spcBef>
              <a:spcAft>
                <a:spcPts val="0"/>
              </a:spcAft>
              <a:buClr>
                <a:schemeClr val="dk1"/>
              </a:buClr>
              <a:buSzPts val="1600"/>
              <a:buNone/>
              <a:defRPr sz="1600">
                <a:solidFill>
                  <a:schemeClr val="dk1"/>
                </a:solidFill>
              </a:defRPr>
            </a:lvl8pPr>
            <a:lvl9pPr lvl="8" rtl="0">
              <a:spcBef>
                <a:spcPts val="0"/>
              </a:spcBef>
              <a:spcAft>
                <a:spcPts val="0"/>
              </a:spcAft>
              <a:buClr>
                <a:schemeClr val="dk1"/>
              </a:buClr>
              <a:buSzPts val="1600"/>
              <a:buNone/>
              <a:defRPr sz="1600">
                <a:solidFill>
                  <a:schemeClr val="dk1"/>
                </a:solidFill>
              </a:defRPr>
            </a:lvl9pPr>
          </a:lstStyle>
          <a:p>
            <a:endParaRPr/>
          </a:p>
        </p:txBody>
      </p:sp>
      <p:sp>
        <p:nvSpPr>
          <p:cNvPr id="90" name="Google Shape;90;p15"/>
          <p:cNvSpPr txBox="1">
            <a:spLocks noGrp="1"/>
          </p:cNvSpPr>
          <p:nvPr>
            <p:ph type="subTitle" idx="5"/>
          </p:nvPr>
        </p:nvSpPr>
        <p:spPr>
          <a:xfrm flipH="1">
            <a:off x="713225" y="3727500"/>
            <a:ext cx="3109200" cy="57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FFFFFF"/>
              </a:buClr>
              <a:buSzPts val="1000"/>
              <a:buNone/>
              <a:defRPr sz="1400">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91" name="Google Shape;91;p15"/>
          <p:cNvSpPr txBox="1">
            <a:spLocks noGrp="1"/>
          </p:cNvSpPr>
          <p:nvPr>
            <p:ph type="ctrTitle" idx="6"/>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umbers and text">
  <p:cSld name="TITLE_ONLY_3_1">
    <p:bg>
      <p:bgPr>
        <a:solidFill>
          <a:schemeClr val="dk2"/>
        </a:solidFill>
        <a:effectLst/>
      </p:bgPr>
    </p:bg>
    <p:spTree>
      <p:nvGrpSpPr>
        <p:cNvPr id="1" name="Shape 92"/>
        <p:cNvGrpSpPr/>
        <p:nvPr/>
      </p:nvGrpSpPr>
      <p:grpSpPr>
        <a:xfrm>
          <a:off x="0" y="0"/>
          <a:ext cx="0" cy="0"/>
          <a:chOff x="0" y="0"/>
          <a:chExt cx="0" cy="0"/>
        </a:xfrm>
      </p:grpSpPr>
      <p:sp>
        <p:nvSpPr>
          <p:cNvPr id="93" name="Google Shape;93;p16"/>
          <p:cNvSpPr txBox="1">
            <a:spLocks noGrp="1"/>
          </p:cNvSpPr>
          <p:nvPr>
            <p:ph type="subTitle" idx="1"/>
          </p:nvPr>
        </p:nvSpPr>
        <p:spPr>
          <a:xfrm>
            <a:off x="724100" y="2244299"/>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6"/>
              </a:buClr>
              <a:buSzPts val="1000"/>
              <a:buNone/>
              <a:defRPr sz="1400">
                <a:solidFill>
                  <a:schemeClr val="accent6"/>
                </a:solidFill>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94" name="Google Shape;94;p16"/>
          <p:cNvSpPr txBox="1">
            <a:spLocks noGrp="1"/>
          </p:cNvSpPr>
          <p:nvPr>
            <p:ph type="title" hasCustomPrompt="1"/>
          </p:nvPr>
        </p:nvSpPr>
        <p:spPr>
          <a:xfrm>
            <a:off x="713377" y="1666500"/>
            <a:ext cx="3411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4800"/>
              <a:buNone/>
              <a:defRPr sz="3600">
                <a:solidFill>
                  <a:schemeClr val="accent1"/>
                </a:solidFill>
                <a:latin typeface="Anton"/>
                <a:ea typeface="Anton"/>
                <a:cs typeface="Anton"/>
                <a:sym typeface="Anton"/>
              </a:defRPr>
            </a:lvl1pPr>
            <a:lvl2pPr lvl="1"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9pPr>
          </a:lstStyle>
          <a:p>
            <a:r>
              <a:t>xx%</a:t>
            </a:r>
          </a:p>
        </p:txBody>
      </p:sp>
      <p:sp>
        <p:nvSpPr>
          <p:cNvPr id="95" name="Google Shape;95;p16"/>
          <p:cNvSpPr txBox="1">
            <a:spLocks noGrp="1"/>
          </p:cNvSpPr>
          <p:nvPr>
            <p:ph type="subTitle" idx="2"/>
          </p:nvPr>
        </p:nvSpPr>
        <p:spPr>
          <a:xfrm>
            <a:off x="724100" y="3687274"/>
            <a:ext cx="2910000" cy="62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6"/>
              </a:buClr>
              <a:buSzPts val="1000"/>
              <a:buNone/>
              <a:defRPr sz="1400">
                <a:solidFill>
                  <a:schemeClr val="accent6"/>
                </a:solidFill>
                <a:latin typeface="Arvo"/>
                <a:ea typeface="Arvo"/>
                <a:cs typeface="Arvo"/>
                <a:sym typeface="Arvo"/>
              </a:defRPr>
            </a:lvl1pPr>
            <a:lvl2pPr lvl="1" rtl="0">
              <a:lnSpc>
                <a:spcPct val="100000"/>
              </a:lnSpc>
              <a:spcBef>
                <a:spcPts val="0"/>
              </a:spcBef>
              <a:spcAft>
                <a:spcPts val="0"/>
              </a:spcAft>
              <a:buClr>
                <a:schemeClr val="dk1"/>
              </a:buClr>
              <a:buSzPts val="1000"/>
              <a:buNone/>
              <a:defRPr sz="1000">
                <a:solidFill>
                  <a:schemeClr val="dk1"/>
                </a:solidFill>
              </a:defRPr>
            </a:lvl2pPr>
            <a:lvl3pPr lvl="2" rtl="0">
              <a:lnSpc>
                <a:spcPct val="100000"/>
              </a:lnSpc>
              <a:spcBef>
                <a:spcPts val="0"/>
              </a:spcBef>
              <a:spcAft>
                <a:spcPts val="0"/>
              </a:spcAft>
              <a:buClr>
                <a:schemeClr val="dk1"/>
              </a:buClr>
              <a:buSzPts val="1000"/>
              <a:buNone/>
              <a:defRPr sz="1000">
                <a:solidFill>
                  <a:schemeClr val="dk1"/>
                </a:solidFill>
              </a:defRPr>
            </a:lvl3pPr>
            <a:lvl4pPr lvl="3" rtl="0">
              <a:lnSpc>
                <a:spcPct val="100000"/>
              </a:lnSpc>
              <a:spcBef>
                <a:spcPts val="0"/>
              </a:spcBef>
              <a:spcAft>
                <a:spcPts val="0"/>
              </a:spcAft>
              <a:buClr>
                <a:schemeClr val="dk1"/>
              </a:buClr>
              <a:buSzPts val="1000"/>
              <a:buNone/>
              <a:defRPr sz="1000">
                <a:solidFill>
                  <a:schemeClr val="dk1"/>
                </a:solidFill>
              </a:defRPr>
            </a:lvl4pPr>
            <a:lvl5pPr lvl="4" rtl="0">
              <a:lnSpc>
                <a:spcPct val="100000"/>
              </a:lnSpc>
              <a:spcBef>
                <a:spcPts val="0"/>
              </a:spcBef>
              <a:spcAft>
                <a:spcPts val="0"/>
              </a:spcAft>
              <a:buClr>
                <a:schemeClr val="dk1"/>
              </a:buClr>
              <a:buSzPts val="1000"/>
              <a:buNone/>
              <a:defRPr sz="1000">
                <a:solidFill>
                  <a:schemeClr val="dk1"/>
                </a:solidFill>
              </a:defRPr>
            </a:lvl5pPr>
            <a:lvl6pPr lvl="5" rtl="0">
              <a:lnSpc>
                <a:spcPct val="100000"/>
              </a:lnSpc>
              <a:spcBef>
                <a:spcPts val="0"/>
              </a:spcBef>
              <a:spcAft>
                <a:spcPts val="0"/>
              </a:spcAft>
              <a:buClr>
                <a:schemeClr val="dk1"/>
              </a:buClr>
              <a:buSzPts val="1000"/>
              <a:buNone/>
              <a:defRPr sz="1000">
                <a:solidFill>
                  <a:schemeClr val="dk1"/>
                </a:solidFill>
              </a:defRPr>
            </a:lvl6pPr>
            <a:lvl7pPr lvl="6" rtl="0">
              <a:lnSpc>
                <a:spcPct val="100000"/>
              </a:lnSpc>
              <a:spcBef>
                <a:spcPts val="0"/>
              </a:spcBef>
              <a:spcAft>
                <a:spcPts val="0"/>
              </a:spcAft>
              <a:buClr>
                <a:schemeClr val="dk1"/>
              </a:buClr>
              <a:buSzPts val="1000"/>
              <a:buNone/>
              <a:defRPr sz="1000">
                <a:solidFill>
                  <a:schemeClr val="dk1"/>
                </a:solidFill>
              </a:defRPr>
            </a:lvl7pPr>
            <a:lvl8pPr lvl="7" rtl="0">
              <a:lnSpc>
                <a:spcPct val="100000"/>
              </a:lnSpc>
              <a:spcBef>
                <a:spcPts val="0"/>
              </a:spcBef>
              <a:spcAft>
                <a:spcPts val="0"/>
              </a:spcAft>
              <a:buClr>
                <a:schemeClr val="dk1"/>
              </a:buClr>
              <a:buSzPts val="1000"/>
              <a:buNone/>
              <a:defRPr sz="1000">
                <a:solidFill>
                  <a:schemeClr val="dk1"/>
                </a:solidFill>
              </a:defRPr>
            </a:lvl8pPr>
            <a:lvl9pPr lvl="8"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96" name="Google Shape;96;p16"/>
          <p:cNvSpPr txBox="1">
            <a:spLocks noGrp="1"/>
          </p:cNvSpPr>
          <p:nvPr>
            <p:ph type="title" idx="3" hasCustomPrompt="1"/>
          </p:nvPr>
        </p:nvSpPr>
        <p:spPr>
          <a:xfrm>
            <a:off x="713377" y="3109474"/>
            <a:ext cx="3411000" cy="577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4800"/>
              <a:buNone/>
              <a:defRPr sz="3600">
                <a:solidFill>
                  <a:schemeClr val="accent1"/>
                </a:solidFill>
                <a:latin typeface="Anton"/>
                <a:ea typeface="Anton"/>
                <a:cs typeface="Anton"/>
                <a:sym typeface="Anton"/>
              </a:defRPr>
            </a:lvl1pPr>
            <a:lvl2pPr lvl="1"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Clr>
                <a:schemeClr val="dk1"/>
              </a:buClr>
              <a:buSzPts val="4800"/>
              <a:buFont typeface="Fira Sans Extra Condensed Medium"/>
              <a:buNone/>
              <a:defRPr sz="4800">
                <a:solidFill>
                  <a:schemeClr val="dk1"/>
                </a:solidFill>
                <a:latin typeface="Fira Sans Extra Condensed Medium"/>
                <a:ea typeface="Fira Sans Extra Condensed Medium"/>
                <a:cs typeface="Fira Sans Extra Condensed Medium"/>
                <a:sym typeface="Fira Sans Extra Condensed Medium"/>
              </a:defRPr>
            </a:lvl9pPr>
          </a:lstStyle>
          <a:p>
            <a:r>
              <a:t>xx%</a:t>
            </a:r>
          </a:p>
        </p:txBody>
      </p:sp>
      <p:sp>
        <p:nvSpPr>
          <p:cNvPr id="97" name="Google Shape;97;p16"/>
          <p:cNvSpPr txBox="1">
            <a:spLocks noGrp="1"/>
          </p:cNvSpPr>
          <p:nvPr>
            <p:ph type="ctrTitle" idx="4"/>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design">
  <p:cSld name="TITLE_ONLY_1">
    <p:bg>
      <p:bgPr>
        <a:solidFill>
          <a:schemeClr val="lt1"/>
        </a:solidFill>
        <a:effectLst/>
      </p:bgPr>
    </p:bg>
    <p:spTree>
      <p:nvGrpSpPr>
        <p:cNvPr id="1" name="Shape 98"/>
        <p:cNvGrpSpPr/>
        <p:nvPr/>
      </p:nvGrpSpPr>
      <p:grpSpPr>
        <a:xfrm>
          <a:off x="0" y="0"/>
          <a:ext cx="0" cy="0"/>
          <a:chOff x="0" y="0"/>
          <a:chExt cx="0" cy="0"/>
        </a:xfrm>
      </p:grpSpPr>
      <p:sp>
        <p:nvSpPr>
          <p:cNvPr id="99" name="Google Shape;99;p17"/>
          <p:cNvSpPr/>
          <p:nvPr/>
        </p:nvSpPr>
        <p:spPr>
          <a:xfrm>
            <a:off x="3986400" y="-18675"/>
            <a:ext cx="10315200" cy="103152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7"/>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design 1">
  <p:cSld name="TITLE_ONLY_1_2">
    <p:bg>
      <p:bgPr>
        <a:solidFill>
          <a:schemeClr val="lt1"/>
        </a:solidFill>
        <a:effectLst/>
      </p:bgPr>
    </p:bg>
    <p:spTree>
      <p:nvGrpSpPr>
        <p:cNvPr id="1" name="Shape 101"/>
        <p:cNvGrpSpPr/>
        <p:nvPr/>
      </p:nvGrpSpPr>
      <p:grpSpPr>
        <a:xfrm>
          <a:off x="0" y="0"/>
          <a:ext cx="0" cy="0"/>
          <a:chOff x="0" y="0"/>
          <a:chExt cx="0" cy="0"/>
        </a:xfrm>
      </p:grpSpPr>
      <p:sp>
        <p:nvSpPr>
          <p:cNvPr id="102" name="Google Shape;102;p18"/>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5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design 2">
  <p:cSld name="TITLE_ONLY_1_2_1">
    <p:bg>
      <p:bgPr>
        <a:solidFill>
          <a:schemeClr val="accent5"/>
        </a:solidFill>
        <a:effectLst/>
      </p:bgPr>
    </p:bg>
    <p:spTree>
      <p:nvGrpSpPr>
        <p:cNvPr id="1" name="Shape 103"/>
        <p:cNvGrpSpPr/>
        <p:nvPr/>
      </p:nvGrpSpPr>
      <p:grpSpPr>
        <a:xfrm>
          <a:off x="0" y="0"/>
          <a:ext cx="0" cy="0"/>
          <a:chOff x="0" y="0"/>
          <a:chExt cx="0" cy="0"/>
        </a:xfrm>
      </p:grpSpPr>
      <p:sp>
        <p:nvSpPr>
          <p:cNvPr id="104" name="Google Shape;104;p19"/>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sz="2500">
                <a:solidFill>
                  <a:schemeClr val="dk1"/>
                </a:solidFill>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TITLE_AND_BODY_1_1">
    <p:bg>
      <p:bgPr>
        <a:solidFill>
          <a:schemeClr val="lt1"/>
        </a:solidFill>
        <a:effectLst/>
      </p:bgPr>
    </p:bg>
    <p:spTree>
      <p:nvGrpSpPr>
        <p:cNvPr id="1" name="Shape 105"/>
        <p:cNvGrpSpPr/>
        <p:nvPr/>
      </p:nvGrpSpPr>
      <p:grpSpPr>
        <a:xfrm>
          <a:off x="0" y="0"/>
          <a:ext cx="0" cy="0"/>
          <a:chOff x="0" y="0"/>
          <a:chExt cx="0" cy="0"/>
        </a:xfrm>
      </p:grpSpPr>
      <p:sp>
        <p:nvSpPr>
          <p:cNvPr id="106" name="Google Shape;106;p20"/>
          <p:cNvSpPr/>
          <p:nvPr/>
        </p:nvSpPr>
        <p:spPr>
          <a:xfrm flipH="1">
            <a:off x="-5157600" y="-18675"/>
            <a:ext cx="10315200" cy="103152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0"/>
          <p:cNvSpPr txBox="1">
            <a:spLocks noGrp="1"/>
          </p:cNvSpPr>
          <p:nvPr>
            <p:ph type="ctrTitle"/>
          </p:nvPr>
        </p:nvSpPr>
        <p:spPr>
          <a:xfrm>
            <a:off x="1603795" y="1511125"/>
            <a:ext cx="2480100" cy="533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1200"/>
              <a:buNone/>
              <a:defRPr sz="1800">
                <a:solidFill>
                  <a:schemeClr val="accent4"/>
                </a:solidFill>
                <a:latin typeface="Anton"/>
                <a:ea typeface="Anton"/>
                <a:cs typeface="Anton"/>
                <a:sym typeface="Anton"/>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08" name="Google Shape;108;p20"/>
          <p:cNvSpPr txBox="1">
            <a:spLocks noGrp="1"/>
          </p:cNvSpPr>
          <p:nvPr>
            <p:ph type="subTitle" idx="1"/>
          </p:nvPr>
        </p:nvSpPr>
        <p:spPr>
          <a:xfrm>
            <a:off x="1603775" y="1968450"/>
            <a:ext cx="2480100" cy="7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000"/>
              <a:buNone/>
              <a:defRPr sz="1400">
                <a:solidFill>
                  <a:schemeClr val="accent4"/>
                </a:solidFill>
                <a:latin typeface="Arvo"/>
                <a:ea typeface="Arvo"/>
                <a:cs typeface="Arvo"/>
                <a:sym typeface="Arvo"/>
              </a:defRPr>
            </a:lvl1pPr>
            <a:lvl2pPr lvl="1" algn="ctr" rtl="0">
              <a:lnSpc>
                <a:spcPct val="100000"/>
              </a:lnSpc>
              <a:spcBef>
                <a:spcPts val="0"/>
              </a:spcBef>
              <a:spcAft>
                <a:spcPts val="0"/>
              </a:spcAft>
              <a:buClr>
                <a:schemeClr val="dk1"/>
              </a:buClr>
              <a:buSzPts val="1000"/>
              <a:buNone/>
              <a:defRPr sz="1000">
                <a:solidFill>
                  <a:schemeClr val="dk1"/>
                </a:solidFill>
              </a:defRPr>
            </a:lvl2pPr>
            <a:lvl3pPr lvl="2" algn="ctr" rtl="0">
              <a:lnSpc>
                <a:spcPct val="100000"/>
              </a:lnSpc>
              <a:spcBef>
                <a:spcPts val="0"/>
              </a:spcBef>
              <a:spcAft>
                <a:spcPts val="0"/>
              </a:spcAft>
              <a:buClr>
                <a:schemeClr val="dk1"/>
              </a:buClr>
              <a:buSzPts val="1000"/>
              <a:buNone/>
              <a:defRPr sz="1000">
                <a:solidFill>
                  <a:schemeClr val="dk1"/>
                </a:solidFill>
              </a:defRPr>
            </a:lvl3pPr>
            <a:lvl4pPr lvl="3" algn="ctr" rtl="0">
              <a:lnSpc>
                <a:spcPct val="100000"/>
              </a:lnSpc>
              <a:spcBef>
                <a:spcPts val="0"/>
              </a:spcBef>
              <a:spcAft>
                <a:spcPts val="0"/>
              </a:spcAft>
              <a:buClr>
                <a:schemeClr val="dk1"/>
              </a:buClr>
              <a:buSzPts val="1000"/>
              <a:buNone/>
              <a:defRPr sz="1000">
                <a:solidFill>
                  <a:schemeClr val="dk1"/>
                </a:solidFill>
              </a:defRPr>
            </a:lvl4pPr>
            <a:lvl5pPr lvl="4" algn="ctr" rtl="0">
              <a:lnSpc>
                <a:spcPct val="100000"/>
              </a:lnSpc>
              <a:spcBef>
                <a:spcPts val="0"/>
              </a:spcBef>
              <a:spcAft>
                <a:spcPts val="0"/>
              </a:spcAft>
              <a:buClr>
                <a:schemeClr val="dk1"/>
              </a:buClr>
              <a:buSzPts val="1000"/>
              <a:buNone/>
              <a:defRPr sz="1000">
                <a:solidFill>
                  <a:schemeClr val="dk1"/>
                </a:solidFill>
              </a:defRPr>
            </a:lvl5pPr>
            <a:lvl6pPr lvl="5" algn="ctr" rtl="0">
              <a:lnSpc>
                <a:spcPct val="100000"/>
              </a:lnSpc>
              <a:spcBef>
                <a:spcPts val="0"/>
              </a:spcBef>
              <a:spcAft>
                <a:spcPts val="0"/>
              </a:spcAft>
              <a:buClr>
                <a:schemeClr val="dk1"/>
              </a:buClr>
              <a:buSzPts val="1000"/>
              <a:buNone/>
              <a:defRPr sz="1000">
                <a:solidFill>
                  <a:schemeClr val="dk1"/>
                </a:solidFill>
              </a:defRPr>
            </a:lvl6pPr>
            <a:lvl7pPr lvl="6" algn="ctr" rtl="0">
              <a:lnSpc>
                <a:spcPct val="100000"/>
              </a:lnSpc>
              <a:spcBef>
                <a:spcPts val="0"/>
              </a:spcBef>
              <a:spcAft>
                <a:spcPts val="0"/>
              </a:spcAft>
              <a:buClr>
                <a:schemeClr val="dk1"/>
              </a:buClr>
              <a:buSzPts val="1000"/>
              <a:buNone/>
              <a:defRPr sz="1000">
                <a:solidFill>
                  <a:schemeClr val="dk1"/>
                </a:solidFill>
              </a:defRPr>
            </a:lvl7pPr>
            <a:lvl8pPr lvl="7" algn="ctr" rtl="0">
              <a:lnSpc>
                <a:spcPct val="100000"/>
              </a:lnSpc>
              <a:spcBef>
                <a:spcPts val="0"/>
              </a:spcBef>
              <a:spcAft>
                <a:spcPts val="0"/>
              </a:spcAft>
              <a:buClr>
                <a:schemeClr val="dk1"/>
              </a:buClr>
              <a:buSzPts val="1000"/>
              <a:buNone/>
              <a:defRPr sz="1000">
                <a:solidFill>
                  <a:schemeClr val="dk1"/>
                </a:solidFill>
              </a:defRPr>
            </a:lvl8pPr>
            <a:lvl9pPr lvl="8" algn="ctr"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109" name="Google Shape;109;p20"/>
          <p:cNvSpPr txBox="1">
            <a:spLocks noGrp="1"/>
          </p:cNvSpPr>
          <p:nvPr>
            <p:ph type="ctrTitle" idx="2"/>
          </p:nvPr>
        </p:nvSpPr>
        <p:spPr>
          <a:xfrm>
            <a:off x="5950670" y="1511125"/>
            <a:ext cx="2480100" cy="533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1200"/>
              <a:buNone/>
              <a:defRPr sz="1800">
                <a:solidFill>
                  <a:schemeClr val="accent4"/>
                </a:solidFill>
                <a:latin typeface="Anton"/>
                <a:ea typeface="Anton"/>
                <a:cs typeface="Anton"/>
                <a:sym typeface="Anton"/>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10" name="Google Shape;110;p20"/>
          <p:cNvSpPr txBox="1">
            <a:spLocks noGrp="1"/>
          </p:cNvSpPr>
          <p:nvPr>
            <p:ph type="subTitle" idx="3"/>
          </p:nvPr>
        </p:nvSpPr>
        <p:spPr>
          <a:xfrm>
            <a:off x="5950650" y="1968450"/>
            <a:ext cx="2480100" cy="73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000"/>
              <a:buNone/>
              <a:defRPr sz="1400">
                <a:solidFill>
                  <a:schemeClr val="accent4"/>
                </a:solidFill>
                <a:latin typeface="Arvo"/>
                <a:ea typeface="Arvo"/>
                <a:cs typeface="Arvo"/>
                <a:sym typeface="Arvo"/>
              </a:defRPr>
            </a:lvl1pPr>
            <a:lvl2pPr lvl="1" algn="ctr" rtl="0">
              <a:lnSpc>
                <a:spcPct val="100000"/>
              </a:lnSpc>
              <a:spcBef>
                <a:spcPts val="0"/>
              </a:spcBef>
              <a:spcAft>
                <a:spcPts val="0"/>
              </a:spcAft>
              <a:buClr>
                <a:schemeClr val="dk1"/>
              </a:buClr>
              <a:buSzPts val="1000"/>
              <a:buNone/>
              <a:defRPr sz="1000">
                <a:solidFill>
                  <a:schemeClr val="dk1"/>
                </a:solidFill>
              </a:defRPr>
            </a:lvl2pPr>
            <a:lvl3pPr lvl="2" algn="ctr" rtl="0">
              <a:lnSpc>
                <a:spcPct val="100000"/>
              </a:lnSpc>
              <a:spcBef>
                <a:spcPts val="0"/>
              </a:spcBef>
              <a:spcAft>
                <a:spcPts val="0"/>
              </a:spcAft>
              <a:buClr>
                <a:schemeClr val="dk1"/>
              </a:buClr>
              <a:buSzPts val="1000"/>
              <a:buNone/>
              <a:defRPr sz="1000">
                <a:solidFill>
                  <a:schemeClr val="dk1"/>
                </a:solidFill>
              </a:defRPr>
            </a:lvl3pPr>
            <a:lvl4pPr lvl="3" algn="ctr" rtl="0">
              <a:lnSpc>
                <a:spcPct val="100000"/>
              </a:lnSpc>
              <a:spcBef>
                <a:spcPts val="0"/>
              </a:spcBef>
              <a:spcAft>
                <a:spcPts val="0"/>
              </a:spcAft>
              <a:buClr>
                <a:schemeClr val="dk1"/>
              </a:buClr>
              <a:buSzPts val="1000"/>
              <a:buNone/>
              <a:defRPr sz="1000">
                <a:solidFill>
                  <a:schemeClr val="dk1"/>
                </a:solidFill>
              </a:defRPr>
            </a:lvl4pPr>
            <a:lvl5pPr lvl="4" algn="ctr" rtl="0">
              <a:lnSpc>
                <a:spcPct val="100000"/>
              </a:lnSpc>
              <a:spcBef>
                <a:spcPts val="0"/>
              </a:spcBef>
              <a:spcAft>
                <a:spcPts val="0"/>
              </a:spcAft>
              <a:buClr>
                <a:schemeClr val="dk1"/>
              </a:buClr>
              <a:buSzPts val="1000"/>
              <a:buNone/>
              <a:defRPr sz="1000">
                <a:solidFill>
                  <a:schemeClr val="dk1"/>
                </a:solidFill>
              </a:defRPr>
            </a:lvl5pPr>
            <a:lvl6pPr lvl="5" algn="ctr" rtl="0">
              <a:lnSpc>
                <a:spcPct val="100000"/>
              </a:lnSpc>
              <a:spcBef>
                <a:spcPts val="0"/>
              </a:spcBef>
              <a:spcAft>
                <a:spcPts val="0"/>
              </a:spcAft>
              <a:buClr>
                <a:schemeClr val="dk1"/>
              </a:buClr>
              <a:buSzPts val="1000"/>
              <a:buNone/>
              <a:defRPr sz="1000">
                <a:solidFill>
                  <a:schemeClr val="dk1"/>
                </a:solidFill>
              </a:defRPr>
            </a:lvl6pPr>
            <a:lvl7pPr lvl="6" algn="ctr" rtl="0">
              <a:lnSpc>
                <a:spcPct val="100000"/>
              </a:lnSpc>
              <a:spcBef>
                <a:spcPts val="0"/>
              </a:spcBef>
              <a:spcAft>
                <a:spcPts val="0"/>
              </a:spcAft>
              <a:buClr>
                <a:schemeClr val="dk1"/>
              </a:buClr>
              <a:buSzPts val="1000"/>
              <a:buNone/>
              <a:defRPr sz="1000">
                <a:solidFill>
                  <a:schemeClr val="dk1"/>
                </a:solidFill>
              </a:defRPr>
            </a:lvl7pPr>
            <a:lvl8pPr lvl="7" algn="ctr" rtl="0">
              <a:lnSpc>
                <a:spcPct val="100000"/>
              </a:lnSpc>
              <a:spcBef>
                <a:spcPts val="0"/>
              </a:spcBef>
              <a:spcAft>
                <a:spcPts val="0"/>
              </a:spcAft>
              <a:buClr>
                <a:schemeClr val="dk1"/>
              </a:buClr>
              <a:buSzPts val="1000"/>
              <a:buNone/>
              <a:defRPr sz="1000">
                <a:solidFill>
                  <a:schemeClr val="dk1"/>
                </a:solidFill>
              </a:defRPr>
            </a:lvl8pPr>
            <a:lvl9pPr lvl="8" algn="ctr"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111" name="Google Shape;111;p20"/>
          <p:cNvSpPr txBox="1">
            <a:spLocks noGrp="1"/>
          </p:cNvSpPr>
          <p:nvPr>
            <p:ph type="ctrTitle" idx="4"/>
          </p:nvPr>
        </p:nvSpPr>
        <p:spPr>
          <a:xfrm>
            <a:off x="1603795" y="3266449"/>
            <a:ext cx="2480100" cy="533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1200"/>
              <a:buNone/>
              <a:defRPr sz="1800">
                <a:solidFill>
                  <a:schemeClr val="accent4"/>
                </a:solidFill>
                <a:latin typeface="Anton"/>
                <a:ea typeface="Anton"/>
                <a:cs typeface="Anton"/>
                <a:sym typeface="Anton"/>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12" name="Google Shape;112;p20"/>
          <p:cNvSpPr txBox="1">
            <a:spLocks noGrp="1"/>
          </p:cNvSpPr>
          <p:nvPr>
            <p:ph type="subTitle" idx="5"/>
          </p:nvPr>
        </p:nvSpPr>
        <p:spPr>
          <a:xfrm>
            <a:off x="1603775" y="3723775"/>
            <a:ext cx="2480100" cy="588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000"/>
              <a:buNone/>
              <a:defRPr sz="1400">
                <a:solidFill>
                  <a:schemeClr val="accent4"/>
                </a:solidFill>
                <a:latin typeface="Arvo"/>
                <a:ea typeface="Arvo"/>
                <a:cs typeface="Arvo"/>
                <a:sym typeface="Arvo"/>
              </a:defRPr>
            </a:lvl1pPr>
            <a:lvl2pPr lvl="1" algn="ctr" rtl="0">
              <a:lnSpc>
                <a:spcPct val="100000"/>
              </a:lnSpc>
              <a:spcBef>
                <a:spcPts val="0"/>
              </a:spcBef>
              <a:spcAft>
                <a:spcPts val="0"/>
              </a:spcAft>
              <a:buClr>
                <a:schemeClr val="dk1"/>
              </a:buClr>
              <a:buSzPts val="1000"/>
              <a:buNone/>
              <a:defRPr sz="1000">
                <a:solidFill>
                  <a:schemeClr val="dk1"/>
                </a:solidFill>
              </a:defRPr>
            </a:lvl2pPr>
            <a:lvl3pPr lvl="2" algn="ctr" rtl="0">
              <a:lnSpc>
                <a:spcPct val="100000"/>
              </a:lnSpc>
              <a:spcBef>
                <a:spcPts val="0"/>
              </a:spcBef>
              <a:spcAft>
                <a:spcPts val="0"/>
              </a:spcAft>
              <a:buClr>
                <a:schemeClr val="dk1"/>
              </a:buClr>
              <a:buSzPts val="1000"/>
              <a:buNone/>
              <a:defRPr sz="1000">
                <a:solidFill>
                  <a:schemeClr val="dk1"/>
                </a:solidFill>
              </a:defRPr>
            </a:lvl3pPr>
            <a:lvl4pPr lvl="3" algn="ctr" rtl="0">
              <a:lnSpc>
                <a:spcPct val="100000"/>
              </a:lnSpc>
              <a:spcBef>
                <a:spcPts val="0"/>
              </a:spcBef>
              <a:spcAft>
                <a:spcPts val="0"/>
              </a:spcAft>
              <a:buClr>
                <a:schemeClr val="dk1"/>
              </a:buClr>
              <a:buSzPts val="1000"/>
              <a:buNone/>
              <a:defRPr sz="1000">
                <a:solidFill>
                  <a:schemeClr val="dk1"/>
                </a:solidFill>
              </a:defRPr>
            </a:lvl4pPr>
            <a:lvl5pPr lvl="4" algn="ctr" rtl="0">
              <a:lnSpc>
                <a:spcPct val="100000"/>
              </a:lnSpc>
              <a:spcBef>
                <a:spcPts val="0"/>
              </a:spcBef>
              <a:spcAft>
                <a:spcPts val="0"/>
              </a:spcAft>
              <a:buClr>
                <a:schemeClr val="dk1"/>
              </a:buClr>
              <a:buSzPts val="1000"/>
              <a:buNone/>
              <a:defRPr sz="1000">
                <a:solidFill>
                  <a:schemeClr val="dk1"/>
                </a:solidFill>
              </a:defRPr>
            </a:lvl5pPr>
            <a:lvl6pPr lvl="5" algn="ctr" rtl="0">
              <a:lnSpc>
                <a:spcPct val="100000"/>
              </a:lnSpc>
              <a:spcBef>
                <a:spcPts val="0"/>
              </a:spcBef>
              <a:spcAft>
                <a:spcPts val="0"/>
              </a:spcAft>
              <a:buClr>
                <a:schemeClr val="dk1"/>
              </a:buClr>
              <a:buSzPts val="1000"/>
              <a:buNone/>
              <a:defRPr sz="1000">
                <a:solidFill>
                  <a:schemeClr val="dk1"/>
                </a:solidFill>
              </a:defRPr>
            </a:lvl6pPr>
            <a:lvl7pPr lvl="6" algn="ctr" rtl="0">
              <a:lnSpc>
                <a:spcPct val="100000"/>
              </a:lnSpc>
              <a:spcBef>
                <a:spcPts val="0"/>
              </a:spcBef>
              <a:spcAft>
                <a:spcPts val="0"/>
              </a:spcAft>
              <a:buClr>
                <a:schemeClr val="dk1"/>
              </a:buClr>
              <a:buSzPts val="1000"/>
              <a:buNone/>
              <a:defRPr sz="1000">
                <a:solidFill>
                  <a:schemeClr val="dk1"/>
                </a:solidFill>
              </a:defRPr>
            </a:lvl7pPr>
            <a:lvl8pPr lvl="7" algn="ctr" rtl="0">
              <a:lnSpc>
                <a:spcPct val="100000"/>
              </a:lnSpc>
              <a:spcBef>
                <a:spcPts val="0"/>
              </a:spcBef>
              <a:spcAft>
                <a:spcPts val="0"/>
              </a:spcAft>
              <a:buClr>
                <a:schemeClr val="dk1"/>
              </a:buClr>
              <a:buSzPts val="1000"/>
              <a:buNone/>
              <a:defRPr sz="1000">
                <a:solidFill>
                  <a:schemeClr val="dk1"/>
                </a:solidFill>
              </a:defRPr>
            </a:lvl8pPr>
            <a:lvl9pPr lvl="8" algn="ctr"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113" name="Google Shape;113;p20"/>
          <p:cNvSpPr txBox="1">
            <a:spLocks noGrp="1"/>
          </p:cNvSpPr>
          <p:nvPr>
            <p:ph type="ctrTitle" idx="6"/>
          </p:nvPr>
        </p:nvSpPr>
        <p:spPr>
          <a:xfrm>
            <a:off x="5950670" y="3266449"/>
            <a:ext cx="2480100" cy="533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4"/>
              </a:buClr>
              <a:buSzPts val="1200"/>
              <a:buNone/>
              <a:defRPr sz="1800">
                <a:solidFill>
                  <a:schemeClr val="accent4"/>
                </a:solidFill>
                <a:latin typeface="Anton"/>
                <a:ea typeface="Anton"/>
                <a:cs typeface="Anton"/>
                <a:sym typeface="Anton"/>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114" name="Google Shape;114;p20"/>
          <p:cNvSpPr txBox="1">
            <a:spLocks noGrp="1"/>
          </p:cNvSpPr>
          <p:nvPr>
            <p:ph type="subTitle" idx="7"/>
          </p:nvPr>
        </p:nvSpPr>
        <p:spPr>
          <a:xfrm>
            <a:off x="5950650" y="3723775"/>
            <a:ext cx="2480100" cy="588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000"/>
              <a:buNone/>
              <a:defRPr sz="1400">
                <a:solidFill>
                  <a:schemeClr val="accent4"/>
                </a:solidFill>
                <a:latin typeface="Arvo"/>
                <a:ea typeface="Arvo"/>
                <a:cs typeface="Arvo"/>
                <a:sym typeface="Arvo"/>
              </a:defRPr>
            </a:lvl1pPr>
            <a:lvl2pPr lvl="1" algn="ctr" rtl="0">
              <a:lnSpc>
                <a:spcPct val="100000"/>
              </a:lnSpc>
              <a:spcBef>
                <a:spcPts val="0"/>
              </a:spcBef>
              <a:spcAft>
                <a:spcPts val="0"/>
              </a:spcAft>
              <a:buClr>
                <a:schemeClr val="dk1"/>
              </a:buClr>
              <a:buSzPts val="1000"/>
              <a:buNone/>
              <a:defRPr sz="1000">
                <a:solidFill>
                  <a:schemeClr val="dk1"/>
                </a:solidFill>
              </a:defRPr>
            </a:lvl2pPr>
            <a:lvl3pPr lvl="2" algn="ctr" rtl="0">
              <a:lnSpc>
                <a:spcPct val="100000"/>
              </a:lnSpc>
              <a:spcBef>
                <a:spcPts val="0"/>
              </a:spcBef>
              <a:spcAft>
                <a:spcPts val="0"/>
              </a:spcAft>
              <a:buClr>
                <a:schemeClr val="dk1"/>
              </a:buClr>
              <a:buSzPts val="1000"/>
              <a:buNone/>
              <a:defRPr sz="1000">
                <a:solidFill>
                  <a:schemeClr val="dk1"/>
                </a:solidFill>
              </a:defRPr>
            </a:lvl3pPr>
            <a:lvl4pPr lvl="3" algn="ctr" rtl="0">
              <a:lnSpc>
                <a:spcPct val="100000"/>
              </a:lnSpc>
              <a:spcBef>
                <a:spcPts val="0"/>
              </a:spcBef>
              <a:spcAft>
                <a:spcPts val="0"/>
              </a:spcAft>
              <a:buClr>
                <a:schemeClr val="dk1"/>
              </a:buClr>
              <a:buSzPts val="1000"/>
              <a:buNone/>
              <a:defRPr sz="1000">
                <a:solidFill>
                  <a:schemeClr val="dk1"/>
                </a:solidFill>
              </a:defRPr>
            </a:lvl4pPr>
            <a:lvl5pPr lvl="4" algn="ctr" rtl="0">
              <a:lnSpc>
                <a:spcPct val="100000"/>
              </a:lnSpc>
              <a:spcBef>
                <a:spcPts val="0"/>
              </a:spcBef>
              <a:spcAft>
                <a:spcPts val="0"/>
              </a:spcAft>
              <a:buClr>
                <a:schemeClr val="dk1"/>
              </a:buClr>
              <a:buSzPts val="1000"/>
              <a:buNone/>
              <a:defRPr sz="1000">
                <a:solidFill>
                  <a:schemeClr val="dk1"/>
                </a:solidFill>
              </a:defRPr>
            </a:lvl5pPr>
            <a:lvl6pPr lvl="5" algn="ctr" rtl="0">
              <a:lnSpc>
                <a:spcPct val="100000"/>
              </a:lnSpc>
              <a:spcBef>
                <a:spcPts val="0"/>
              </a:spcBef>
              <a:spcAft>
                <a:spcPts val="0"/>
              </a:spcAft>
              <a:buClr>
                <a:schemeClr val="dk1"/>
              </a:buClr>
              <a:buSzPts val="1000"/>
              <a:buNone/>
              <a:defRPr sz="1000">
                <a:solidFill>
                  <a:schemeClr val="dk1"/>
                </a:solidFill>
              </a:defRPr>
            </a:lvl6pPr>
            <a:lvl7pPr lvl="6" algn="ctr" rtl="0">
              <a:lnSpc>
                <a:spcPct val="100000"/>
              </a:lnSpc>
              <a:spcBef>
                <a:spcPts val="0"/>
              </a:spcBef>
              <a:spcAft>
                <a:spcPts val="0"/>
              </a:spcAft>
              <a:buClr>
                <a:schemeClr val="dk1"/>
              </a:buClr>
              <a:buSzPts val="1000"/>
              <a:buNone/>
              <a:defRPr sz="1000">
                <a:solidFill>
                  <a:schemeClr val="dk1"/>
                </a:solidFill>
              </a:defRPr>
            </a:lvl7pPr>
            <a:lvl8pPr lvl="7" algn="ctr" rtl="0">
              <a:lnSpc>
                <a:spcPct val="100000"/>
              </a:lnSpc>
              <a:spcBef>
                <a:spcPts val="0"/>
              </a:spcBef>
              <a:spcAft>
                <a:spcPts val="0"/>
              </a:spcAft>
              <a:buClr>
                <a:schemeClr val="dk1"/>
              </a:buClr>
              <a:buSzPts val="1000"/>
              <a:buNone/>
              <a:defRPr sz="1000">
                <a:solidFill>
                  <a:schemeClr val="dk1"/>
                </a:solidFill>
              </a:defRPr>
            </a:lvl8pPr>
            <a:lvl9pPr lvl="8" algn="ctr" rtl="0">
              <a:lnSpc>
                <a:spcPct val="100000"/>
              </a:lnSpc>
              <a:spcBef>
                <a:spcPts val="0"/>
              </a:spcBef>
              <a:spcAft>
                <a:spcPts val="0"/>
              </a:spcAft>
              <a:buClr>
                <a:schemeClr val="dk1"/>
              </a:buClr>
              <a:buSzPts val="1000"/>
              <a:buNone/>
              <a:defRPr sz="1000">
                <a:solidFill>
                  <a:schemeClr val="dk1"/>
                </a:solidFill>
              </a:defRPr>
            </a:lvl9pPr>
          </a:lstStyle>
          <a:p>
            <a:endParaRPr/>
          </a:p>
        </p:txBody>
      </p:sp>
      <p:sp>
        <p:nvSpPr>
          <p:cNvPr id="115" name="Google Shape;115;p20"/>
          <p:cNvSpPr txBox="1">
            <a:spLocks noGrp="1"/>
          </p:cNvSpPr>
          <p:nvPr>
            <p:ph type="ctrTitle" idx="8"/>
          </p:nvPr>
        </p:nvSpPr>
        <p:spPr>
          <a:xfrm>
            <a:off x="1187550" y="415250"/>
            <a:ext cx="6768900" cy="655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2400">
                <a:latin typeface="Anton"/>
                <a:ea typeface="Anton"/>
                <a:cs typeface="Anton"/>
                <a:sym typeface="Anton"/>
              </a:defRPr>
            </a:lvl1pPr>
            <a:lvl2pPr lvl="1" algn="r" rtl="0">
              <a:spcBef>
                <a:spcPts val="0"/>
              </a:spcBef>
              <a:spcAft>
                <a:spcPts val="0"/>
              </a:spcAft>
              <a:buSzPts val="1800"/>
              <a:buNone/>
              <a:defRPr sz="1800"/>
            </a:lvl2pPr>
            <a:lvl3pPr lvl="2" algn="r" rtl="0">
              <a:spcBef>
                <a:spcPts val="0"/>
              </a:spcBef>
              <a:spcAft>
                <a:spcPts val="0"/>
              </a:spcAft>
              <a:buSzPts val="1800"/>
              <a:buNone/>
              <a:defRPr sz="1800"/>
            </a:lvl3pPr>
            <a:lvl4pPr lvl="3" algn="r" rtl="0">
              <a:spcBef>
                <a:spcPts val="0"/>
              </a:spcBef>
              <a:spcAft>
                <a:spcPts val="0"/>
              </a:spcAft>
              <a:buSzPts val="1800"/>
              <a:buNone/>
              <a:defRPr sz="1800"/>
            </a:lvl4pPr>
            <a:lvl5pPr lvl="4" algn="r" rtl="0">
              <a:spcBef>
                <a:spcPts val="0"/>
              </a:spcBef>
              <a:spcAft>
                <a:spcPts val="0"/>
              </a:spcAft>
              <a:buSzPts val="1800"/>
              <a:buNone/>
              <a:defRPr sz="1800"/>
            </a:lvl5pPr>
            <a:lvl6pPr lvl="5" algn="r" rtl="0">
              <a:spcBef>
                <a:spcPts val="0"/>
              </a:spcBef>
              <a:spcAft>
                <a:spcPts val="0"/>
              </a:spcAft>
              <a:buSzPts val="1800"/>
              <a:buNone/>
              <a:defRPr sz="1800"/>
            </a:lvl6pPr>
            <a:lvl7pPr lvl="6" algn="r" rtl="0">
              <a:spcBef>
                <a:spcPts val="0"/>
              </a:spcBef>
              <a:spcAft>
                <a:spcPts val="0"/>
              </a:spcAft>
              <a:buSzPts val="1800"/>
              <a:buNone/>
              <a:defRPr sz="1800"/>
            </a:lvl7pPr>
            <a:lvl8pPr lvl="7" algn="r" rtl="0">
              <a:spcBef>
                <a:spcPts val="0"/>
              </a:spcBef>
              <a:spcAft>
                <a:spcPts val="0"/>
              </a:spcAft>
              <a:buSzPts val="1800"/>
              <a:buNone/>
              <a:defRPr sz="1800"/>
            </a:lvl8pPr>
            <a:lvl9pPr lvl="8" algn="r" rtl="0">
              <a:spcBef>
                <a:spcPts val="0"/>
              </a:spcBef>
              <a:spcAft>
                <a:spcPts val="0"/>
              </a:spcAft>
              <a:buSzPts val="1800"/>
              <a:buNone/>
              <a:defRPr sz="18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anks">
  <p:cSld name="TITLE_1_2">
    <p:bg>
      <p:bgPr>
        <a:solidFill>
          <a:schemeClr val="lt1"/>
        </a:solidFill>
        <a:effectLst/>
      </p:bgPr>
    </p:bg>
    <p:spTree>
      <p:nvGrpSpPr>
        <p:cNvPr id="1" name="Shape 116"/>
        <p:cNvGrpSpPr/>
        <p:nvPr/>
      </p:nvGrpSpPr>
      <p:grpSpPr>
        <a:xfrm>
          <a:off x="0" y="0"/>
          <a:ext cx="0" cy="0"/>
          <a:chOff x="0" y="0"/>
          <a:chExt cx="0" cy="0"/>
        </a:xfrm>
      </p:grpSpPr>
      <p:sp>
        <p:nvSpPr>
          <p:cNvPr id="117" name="Google Shape;117;p21"/>
          <p:cNvSpPr/>
          <p:nvPr/>
        </p:nvSpPr>
        <p:spPr>
          <a:xfrm>
            <a:off x="979925" y="1168050"/>
            <a:ext cx="1403700" cy="1403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1"/>
          <p:cNvSpPr/>
          <p:nvPr/>
        </p:nvSpPr>
        <p:spPr>
          <a:xfrm>
            <a:off x="6208500" y="2215250"/>
            <a:ext cx="5871000" cy="58710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1"/>
          <p:cNvSpPr txBox="1">
            <a:spLocks noGrp="1"/>
          </p:cNvSpPr>
          <p:nvPr>
            <p:ph type="ctrTitle"/>
          </p:nvPr>
        </p:nvSpPr>
        <p:spPr>
          <a:xfrm>
            <a:off x="1697100" y="539500"/>
            <a:ext cx="5749800" cy="124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7600">
                <a:solidFill>
                  <a:schemeClr val="accent6"/>
                </a:solidFill>
                <a:latin typeface="Anton"/>
                <a:ea typeface="Anton"/>
                <a:cs typeface="Anton"/>
                <a:sym typeface="Anton"/>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20" name="Google Shape;120;p21"/>
          <p:cNvSpPr txBox="1">
            <a:spLocks noGrp="1"/>
          </p:cNvSpPr>
          <p:nvPr>
            <p:ph type="subTitle" idx="1"/>
          </p:nvPr>
        </p:nvSpPr>
        <p:spPr>
          <a:xfrm>
            <a:off x="1697100" y="2215250"/>
            <a:ext cx="5749800" cy="1347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800"/>
              <a:buFont typeface="Overpass Light"/>
              <a:buNone/>
              <a:defRPr sz="1600">
                <a:latin typeface="Arvo"/>
                <a:ea typeface="Arvo"/>
                <a:cs typeface="Arvo"/>
                <a:sym typeface="Arvo"/>
              </a:defRPr>
            </a:lvl1pPr>
            <a:lvl2pPr lvl="1"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2pPr>
            <a:lvl3pPr lvl="2"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3pPr>
            <a:lvl4pPr lvl="3"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4pPr>
            <a:lvl5pPr lvl="4"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5pPr>
            <a:lvl6pPr lvl="5"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6pPr>
            <a:lvl7pPr lvl="6"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7pPr>
            <a:lvl8pPr lvl="7"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8pPr>
            <a:lvl9pPr lvl="8" algn="ctr" rtl="0">
              <a:lnSpc>
                <a:spcPct val="100000"/>
              </a:lnSpc>
              <a:spcBef>
                <a:spcPts val="0"/>
              </a:spcBef>
              <a:spcAft>
                <a:spcPts val="0"/>
              </a:spcAft>
              <a:buClr>
                <a:schemeClr val="dk1"/>
              </a:buClr>
              <a:buSzPts val="2800"/>
              <a:buFont typeface="Overpass Light"/>
              <a:buNone/>
              <a:defRPr sz="2800">
                <a:solidFill>
                  <a:schemeClr val="dk1"/>
                </a:solidFill>
                <a:latin typeface="Overpass Light"/>
                <a:ea typeface="Overpass Light"/>
                <a:cs typeface="Overpass Light"/>
                <a:sym typeface="Overpass Light"/>
              </a:defRPr>
            </a:lvl9pPr>
          </a:lstStyle>
          <a:p>
            <a:endParaRPr/>
          </a:p>
        </p:txBody>
      </p:sp>
      <p:sp>
        <p:nvSpPr>
          <p:cNvPr id="121" name="Google Shape;121;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2" name="Google Shape;122;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3" name="Google Shape;123;p21"/>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4" name="Google Shape;124;p21"/>
          <p:cNvSpPr/>
          <p:nvPr/>
        </p:nvSpPr>
        <p:spPr>
          <a:xfrm>
            <a:off x="7999307"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5" name="Google Shape;125;p21"/>
          <p:cNvSpPr/>
          <p:nvPr/>
        </p:nvSpPr>
        <p:spPr>
          <a:xfrm flipH="1">
            <a:off x="1143933"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26" name="Google Shape;126;p21"/>
          <p:cNvSpPr txBox="1"/>
          <p:nvPr/>
        </p:nvSpPr>
        <p:spPr>
          <a:xfrm>
            <a:off x="1936650" y="3752850"/>
            <a:ext cx="5270700" cy="615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300"/>
              </a:spcBef>
              <a:spcAft>
                <a:spcPts val="0"/>
              </a:spcAft>
              <a:buNone/>
            </a:pPr>
            <a:r>
              <a:rPr lang="en" sz="1000">
                <a:solidFill>
                  <a:schemeClr val="accent5"/>
                </a:solidFill>
                <a:latin typeface="Arvo"/>
                <a:ea typeface="Arvo"/>
                <a:cs typeface="Arvo"/>
                <a:sym typeface="Arvo"/>
              </a:rPr>
              <a:t>CREDITS: This presentation template was created by </a:t>
            </a:r>
            <a:r>
              <a:rPr lang="en" sz="1000" b="1">
                <a:solidFill>
                  <a:schemeClr val="accent5"/>
                </a:solidFill>
                <a:latin typeface="Arvo"/>
                <a:ea typeface="Arvo"/>
                <a:cs typeface="Arvo"/>
                <a:sym typeface="Arvo"/>
              </a:rPr>
              <a:t>Slidesgo</a:t>
            </a:r>
            <a:r>
              <a:rPr lang="en" sz="1000">
                <a:solidFill>
                  <a:schemeClr val="accent5"/>
                </a:solidFill>
                <a:latin typeface="Arvo"/>
                <a:ea typeface="Arvo"/>
                <a:cs typeface="Arvo"/>
                <a:sym typeface="Arvo"/>
              </a:rPr>
              <a:t>, including icons by </a:t>
            </a:r>
            <a:r>
              <a:rPr lang="en" sz="1000" b="1">
                <a:solidFill>
                  <a:schemeClr val="accent5"/>
                </a:solidFill>
                <a:latin typeface="Arvo"/>
                <a:ea typeface="Arvo"/>
                <a:cs typeface="Arvo"/>
                <a:sym typeface="Arvo"/>
              </a:rPr>
              <a:t>Flaticon</a:t>
            </a:r>
            <a:r>
              <a:rPr lang="en" sz="1000">
                <a:solidFill>
                  <a:schemeClr val="accent5"/>
                </a:solidFill>
                <a:latin typeface="Arvo"/>
                <a:ea typeface="Arvo"/>
                <a:cs typeface="Arvo"/>
                <a:sym typeface="Arvo"/>
              </a:rPr>
              <a:t>, and infographics &amp; images by </a:t>
            </a:r>
            <a:r>
              <a:rPr lang="en" sz="1000" b="1">
                <a:solidFill>
                  <a:schemeClr val="accent5"/>
                </a:solidFill>
                <a:latin typeface="Arvo"/>
                <a:ea typeface="Arvo"/>
                <a:cs typeface="Arvo"/>
                <a:sym typeface="Arvo"/>
              </a:rPr>
              <a:t>Freepik</a:t>
            </a:r>
            <a:endParaRPr sz="1000" b="1">
              <a:solidFill>
                <a:schemeClr val="accent5"/>
              </a:solidFill>
              <a:latin typeface="Arvo"/>
              <a:ea typeface="Arvo"/>
              <a:cs typeface="Arvo"/>
              <a:sym typeface="Arvo"/>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CUSTOM_18">
    <p:bg>
      <p:bgPr>
        <a:solidFill>
          <a:schemeClr val="lt1"/>
        </a:solidFill>
        <a:effectLst/>
      </p:bgPr>
    </p:bg>
    <p:spTree>
      <p:nvGrpSpPr>
        <p:cNvPr id="1" name="Shape 127"/>
        <p:cNvGrpSpPr/>
        <p:nvPr/>
      </p:nvGrpSpPr>
      <p:grpSpPr>
        <a:xfrm>
          <a:off x="0" y="0"/>
          <a:ext cx="0" cy="0"/>
          <a:chOff x="0" y="0"/>
          <a:chExt cx="0" cy="0"/>
        </a:xfrm>
      </p:grpSpPr>
      <p:sp>
        <p:nvSpPr>
          <p:cNvPr id="128" name="Google Shape;128;p22"/>
          <p:cNvSpPr/>
          <p:nvPr/>
        </p:nvSpPr>
        <p:spPr>
          <a:xfrm flipH="1">
            <a:off x="-5157600" y="-18675"/>
            <a:ext cx="10315200" cy="103152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CUSTOM_18_1">
    <p:bg>
      <p:bgPr>
        <a:solidFill>
          <a:schemeClr val="lt1"/>
        </a:solidFill>
        <a:effectLst/>
      </p:bgPr>
    </p:bg>
    <p:spTree>
      <p:nvGrpSpPr>
        <p:cNvPr id="1" name="Shape 129"/>
        <p:cNvGrpSpPr/>
        <p:nvPr/>
      </p:nvGrpSpPr>
      <p:grpSpPr>
        <a:xfrm>
          <a:off x="0" y="0"/>
          <a:ext cx="0" cy="0"/>
          <a:chOff x="0" y="0"/>
          <a:chExt cx="0" cy="0"/>
        </a:xfrm>
      </p:grpSpPr>
      <p:sp>
        <p:nvSpPr>
          <p:cNvPr id="130" name="Google Shape;130;p23"/>
          <p:cNvSpPr/>
          <p:nvPr/>
        </p:nvSpPr>
        <p:spPr>
          <a:xfrm>
            <a:off x="3986400" y="-18675"/>
            <a:ext cx="10315200" cy="10315200"/>
          </a:xfrm>
          <a:prstGeom prst="pie">
            <a:avLst>
              <a:gd name="adj1" fmla="val 1079995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2">
  <p:cSld name="BLANK_1_2">
    <p:bg>
      <p:bgPr>
        <a:solidFill>
          <a:schemeClr val="lt1"/>
        </a:solidFill>
        <a:effectLst/>
      </p:bgPr>
    </p:bg>
    <p:spTree>
      <p:nvGrpSpPr>
        <p:cNvPr id="1" name="Shape 131"/>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3">
  <p:cSld name="BLANK_1_1_1">
    <p:bg>
      <p:bgPr>
        <a:solidFill>
          <a:schemeClr val="dk2"/>
        </a:solidFill>
        <a:effectLst/>
      </p:bgPr>
    </p:bg>
    <p:spTree>
      <p:nvGrpSpPr>
        <p:cNvPr id="1" name="Shape 132"/>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5"/>
              </a:buClr>
              <a:buSzPts val="2800"/>
              <a:buFont typeface="Palanquin Dark"/>
              <a:buNone/>
              <a:defRPr sz="2800">
                <a:solidFill>
                  <a:schemeClr val="accent5"/>
                </a:solidFill>
                <a:latin typeface="Palanquin Dark"/>
                <a:ea typeface="Palanquin Dark"/>
                <a:cs typeface="Palanquin Dark"/>
                <a:sym typeface="Palanquin Dark"/>
              </a:defRPr>
            </a:lvl1pPr>
            <a:lvl2pPr lvl="1">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2pPr>
            <a:lvl3pPr lvl="2">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3pPr>
            <a:lvl4pPr lvl="3">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4pPr>
            <a:lvl5pPr lvl="4">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5pPr>
            <a:lvl6pPr lvl="5">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6pPr>
            <a:lvl7pPr lvl="6">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7pPr>
            <a:lvl8pPr lvl="7">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8pPr>
            <a:lvl9pPr lvl="8">
              <a:spcBef>
                <a:spcPts val="0"/>
              </a:spcBef>
              <a:spcAft>
                <a:spcPts val="0"/>
              </a:spcAft>
              <a:buClr>
                <a:schemeClr val="accent5"/>
              </a:buClr>
              <a:buSzPts val="2800"/>
              <a:buFont typeface="Kirang Haerang"/>
              <a:buNone/>
              <a:defRPr sz="2800">
                <a:solidFill>
                  <a:schemeClr val="accent5"/>
                </a:solidFill>
                <a:latin typeface="Kirang Haerang"/>
                <a:ea typeface="Kirang Haerang"/>
                <a:cs typeface="Kirang Haerang"/>
                <a:sym typeface="Kirang Haerang"/>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5"/>
              </a:buClr>
              <a:buSzPts val="1800"/>
              <a:buFont typeface="Arvo"/>
              <a:buChar char="●"/>
              <a:defRPr sz="1800">
                <a:solidFill>
                  <a:schemeClr val="accent5"/>
                </a:solidFill>
                <a:latin typeface="Arvo"/>
                <a:ea typeface="Arvo"/>
                <a:cs typeface="Arvo"/>
                <a:sym typeface="Arvo"/>
              </a:defRPr>
            </a:lvl1pPr>
            <a:lvl2pPr marL="914400" lvl="1"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2pPr>
            <a:lvl3pPr marL="1371600" lvl="2"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3pPr>
            <a:lvl4pPr marL="1828800" lvl="3"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4pPr>
            <a:lvl5pPr marL="2286000" lvl="4"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5pPr>
            <a:lvl6pPr marL="2743200" lvl="5"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6pPr>
            <a:lvl7pPr marL="3200400" lvl="6"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7pPr>
            <a:lvl8pPr marL="3657600" lvl="7" indent="-317500">
              <a:lnSpc>
                <a:spcPct val="115000"/>
              </a:lnSpc>
              <a:spcBef>
                <a:spcPts val="1600"/>
              </a:spcBef>
              <a:spcAft>
                <a:spcPts val="0"/>
              </a:spcAft>
              <a:buClr>
                <a:schemeClr val="accent5"/>
              </a:buClr>
              <a:buSzPts val="1400"/>
              <a:buFont typeface="Arvo"/>
              <a:buChar char="○"/>
              <a:defRPr>
                <a:solidFill>
                  <a:schemeClr val="accent5"/>
                </a:solidFill>
                <a:latin typeface="Arvo"/>
                <a:ea typeface="Arvo"/>
                <a:cs typeface="Arvo"/>
                <a:sym typeface="Arvo"/>
              </a:defRPr>
            </a:lvl8pPr>
            <a:lvl9pPr marL="4114800" lvl="8" indent="-317500">
              <a:lnSpc>
                <a:spcPct val="115000"/>
              </a:lnSpc>
              <a:spcBef>
                <a:spcPts val="1600"/>
              </a:spcBef>
              <a:spcAft>
                <a:spcPts val="1600"/>
              </a:spcAft>
              <a:buClr>
                <a:schemeClr val="accent5"/>
              </a:buClr>
              <a:buSzPts val="1400"/>
              <a:buFont typeface="Arvo"/>
              <a:buChar char="■"/>
              <a:defRPr>
                <a:solidFill>
                  <a:schemeClr val="accent5"/>
                </a:solidFill>
                <a:latin typeface="Arvo"/>
                <a:ea typeface="Arvo"/>
                <a:cs typeface="Arvo"/>
                <a:sym typeface="Ar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kHmVroThFeU"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7"/>
        <p:cNvGrpSpPr/>
        <p:nvPr/>
      </p:nvGrpSpPr>
      <p:grpSpPr>
        <a:xfrm>
          <a:off x="0" y="0"/>
          <a:ext cx="0" cy="0"/>
          <a:chOff x="0" y="0"/>
          <a:chExt cx="0" cy="0"/>
        </a:xfrm>
      </p:grpSpPr>
      <p:sp>
        <p:nvSpPr>
          <p:cNvPr id="138" name="Google Shape;138;p27"/>
          <p:cNvSpPr txBox="1">
            <a:spLocks noGrp="1"/>
          </p:cNvSpPr>
          <p:nvPr>
            <p:ph type="ctrTitle"/>
          </p:nvPr>
        </p:nvSpPr>
        <p:spPr>
          <a:xfrm>
            <a:off x="0" y="498050"/>
            <a:ext cx="5027400" cy="2796300"/>
          </a:xfrm>
          <a:prstGeom prst="rect">
            <a:avLst/>
          </a:prstGeom>
        </p:spPr>
        <p:txBody>
          <a:bodyPr spcFirstLastPara="1" wrap="square" lIns="91425" tIns="91425" rIns="91425" bIns="91425" anchor="b" anchorCtr="0">
            <a:noAutofit/>
          </a:bodyPr>
          <a:lstStyle/>
          <a:p>
            <a:pPr marL="0" lvl="0" indent="0" algn="l" rtl="0">
              <a:lnSpc>
                <a:spcPct val="80000"/>
              </a:lnSpc>
              <a:spcBef>
                <a:spcPts val="0"/>
              </a:spcBef>
              <a:spcAft>
                <a:spcPts val="0"/>
              </a:spcAft>
              <a:buNone/>
            </a:pPr>
            <a:r>
              <a:rPr lang="en" sz="11200" dirty="0">
                <a:solidFill>
                  <a:schemeClr val="accent4"/>
                </a:solidFill>
              </a:rPr>
              <a:t>Ethics </a:t>
            </a:r>
            <a:r>
              <a:rPr lang="en" sz="11200" dirty="0">
                <a:solidFill>
                  <a:schemeClr val="accent1"/>
                </a:solidFill>
              </a:rPr>
              <a:t>&amp;</a:t>
            </a:r>
            <a:r>
              <a:rPr lang="en" sz="14100" dirty="0">
                <a:solidFill>
                  <a:schemeClr val="accent4"/>
                </a:solidFill>
                <a:latin typeface="Anton"/>
                <a:ea typeface="Anton"/>
                <a:cs typeface="Anton"/>
                <a:sym typeface="Anton"/>
              </a:rPr>
              <a:t> </a:t>
            </a:r>
            <a:r>
              <a:rPr lang="en" sz="7800" dirty="0">
                <a:solidFill>
                  <a:schemeClr val="lt2"/>
                </a:solidFill>
              </a:rPr>
              <a:t>McDonald’s</a:t>
            </a:r>
            <a:endParaRPr sz="7800" dirty="0">
              <a:solidFill>
                <a:schemeClr val="lt2"/>
              </a:solidFill>
              <a:latin typeface="Anton"/>
              <a:ea typeface="Anton"/>
              <a:cs typeface="Anton"/>
              <a:sym typeface="Anton"/>
            </a:endParaRPr>
          </a:p>
        </p:txBody>
      </p:sp>
      <p:sp>
        <p:nvSpPr>
          <p:cNvPr id="139" name="Google Shape;139;p27"/>
          <p:cNvSpPr txBox="1">
            <a:spLocks noGrp="1"/>
          </p:cNvSpPr>
          <p:nvPr>
            <p:ph type="subTitle" idx="1"/>
          </p:nvPr>
        </p:nvSpPr>
        <p:spPr>
          <a:xfrm>
            <a:off x="713225" y="3907224"/>
            <a:ext cx="3312900" cy="67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BLAW 262: Professor O’Brien</a:t>
            </a:r>
            <a:endParaRPr/>
          </a:p>
          <a:p>
            <a:pPr marL="0" lvl="0" indent="0" algn="l" rtl="0">
              <a:spcBef>
                <a:spcPts val="0"/>
              </a:spcBef>
              <a:spcAft>
                <a:spcPts val="0"/>
              </a:spcAft>
              <a:buNone/>
            </a:pPr>
            <a:r>
              <a:rPr lang="en"/>
              <a:t>Team 6: Owen, Rachel, &amp; Jack</a:t>
            </a:r>
            <a:endParaRPr/>
          </a:p>
        </p:txBody>
      </p:sp>
      <p:grpSp>
        <p:nvGrpSpPr>
          <p:cNvPr id="140" name="Google Shape;140;p27"/>
          <p:cNvGrpSpPr/>
          <p:nvPr/>
        </p:nvGrpSpPr>
        <p:grpSpPr>
          <a:xfrm>
            <a:off x="4799050" y="498062"/>
            <a:ext cx="3859836" cy="4169728"/>
            <a:chOff x="4799050" y="604456"/>
            <a:chExt cx="3859836" cy="4169728"/>
          </a:xfrm>
        </p:grpSpPr>
        <p:sp>
          <p:nvSpPr>
            <p:cNvPr id="141" name="Google Shape;141;p27"/>
            <p:cNvSpPr/>
            <p:nvPr/>
          </p:nvSpPr>
          <p:spPr>
            <a:xfrm>
              <a:off x="4799050" y="604456"/>
              <a:ext cx="3859836" cy="385987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7"/>
            <p:cNvSpPr/>
            <p:nvPr/>
          </p:nvSpPr>
          <p:spPr>
            <a:xfrm>
              <a:off x="5199844" y="3860262"/>
              <a:ext cx="3230969" cy="841205"/>
            </a:xfrm>
            <a:custGeom>
              <a:avLst/>
              <a:gdLst/>
              <a:ahLst/>
              <a:cxnLst/>
              <a:rect l="l" t="t" r="r" b="b"/>
              <a:pathLst>
                <a:path w="138579" h="36080" extrusionOk="0">
                  <a:moveTo>
                    <a:pt x="122501" y="1"/>
                  </a:moveTo>
                  <a:lnTo>
                    <a:pt x="101589" y="27521"/>
                  </a:lnTo>
                  <a:lnTo>
                    <a:pt x="0" y="30526"/>
                  </a:lnTo>
                  <a:lnTo>
                    <a:pt x="17617" y="36080"/>
                  </a:lnTo>
                  <a:lnTo>
                    <a:pt x="105118" y="36080"/>
                  </a:lnTo>
                  <a:cubicBezTo>
                    <a:pt x="108696" y="36080"/>
                    <a:pt x="112089" y="34476"/>
                    <a:pt x="114353" y="31704"/>
                  </a:cubicBezTo>
                  <a:lnTo>
                    <a:pt x="137434" y="3493"/>
                  </a:lnTo>
                  <a:cubicBezTo>
                    <a:pt x="138578" y="2099"/>
                    <a:pt x="137584" y="1"/>
                    <a:pt x="135780" y="1"/>
                  </a:cubicBezTo>
                  <a:close/>
                </a:path>
              </a:pathLst>
            </a:custGeom>
            <a:solidFill>
              <a:schemeClr val="accent6">
                <a:alpha val="1606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7"/>
            <p:cNvSpPr/>
            <p:nvPr/>
          </p:nvSpPr>
          <p:spPr>
            <a:xfrm>
              <a:off x="5227892" y="4045522"/>
              <a:ext cx="2466727" cy="434475"/>
            </a:xfrm>
            <a:custGeom>
              <a:avLst/>
              <a:gdLst/>
              <a:ahLst/>
              <a:cxnLst/>
              <a:rect l="l" t="t" r="r" b="b"/>
              <a:pathLst>
                <a:path w="105800" h="18635" extrusionOk="0">
                  <a:moveTo>
                    <a:pt x="92826" y="0"/>
                  </a:moveTo>
                  <a:cubicBezTo>
                    <a:pt x="92283" y="0"/>
                    <a:pt x="91957" y="29"/>
                    <a:pt x="91957" y="29"/>
                  </a:cubicBezTo>
                  <a:lnTo>
                    <a:pt x="1" y="29"/>
                  </a:lnTo>
                  <a:lnTo>
                    <a:pt x="1" y="18634"/>
                  </a:lnTo>
                  <a:lnTo>
                    <a:pt x="100139" y="18634"/>
                  </a:lnTo>
                  <a:lnTo>
                    <a:pt x="105799" y="7751"/>
                  </a:lnTo>
                  <a:lnTo>
                    <a:pt x="104735" y="5710"/>
                  </a:lnTo>
                  <a:cubicBezTo>
                    <a:pt x="104245" y="7314"/>
                    <a:pt x="103615" y="8475"/>
                    <a:pt x="103615" y="8475"/>
                  </a:cubicBezTo>
                  <a:cubicBezTo>
                    <a:pt x="103015" y="674"/>
                    <a:pt x="95428" y="0"/>
                    <a:pt x="92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7"/>
            <p:cNvSpPr/>
            <p:nvPr/>
          </p:nvSpPr>
          <p:spPr>
            <a:xfrm>
              <a:off x="5227892" y="3965075"/>
              <a:ext cx="2441920" cy="270641"/>
            </a:xfrm>
            <a:custGeom>
              <a:avLst/>
              <a:gdLst/>
              <a:ahLst/>
              <a:cxnLst/>
              <a:rect l="l" t="t" r="r" b="b"/>
              <a:pathLst>
                <a:path w="104736" h="11608" extrusionOk="0">
                  <a:moveTo>
                    <a:pt x="1" y="1"/>
                  </a:moveTo>
                  <a:lnTo>
                    <a:pt x="1" y="3162"/>
                  </a:lnTo>
                  <a:lnTo>
                    <a:pt x="91957" y="3162"/>
                  </a:lnTo>
                  <a:cubicBezTo>
                    <a:pt x="91957" y="3162"/>
                    <a:pt x="92283" y="3133"/>
                    <a:pt x="92826" y="3133"/>
                  </a:cubicBezTo>
                  <a:cubicBezTo>
                    <a:pt x="95428" y="3133"/>
                    <a:pt x="103015" y="3807"/>
                    <a:pt x="103615" y="11608"/>
                  </a:cubicBezTo>
                  <a:cubicBezTo>
                    <a:pt x="103615" y="11608"/>
                    <a:pt x="104245" y="10447"/>
                    <a:pt x="104735" y="8843"/>
                  </a:cubicBezTo>
                  <a:lnTo>
                    <a:pt x="10013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7"/>
            <p:cNvSpPr/>
            <p:nvPr/>
          </p:nvSpPr>
          <p:spPr>
            <a:xfrm>
              <a:off x="5177578" y="3398115"/>
              <a:ext cx="2816732" cy="574388"/>
            </a:xfrm>
            <a:custGeom>
              <a:avLst/>
              <a:gdLst/>
              <a:ahLst/>
              <a:cxnLst/>
              <a:rect l="l" t="t" r="r" b="b"/>
              <a:pathLst>
                <a:path w="120812" h="24636" extrusionOk="0">
                  <a:moveTo>
                    <a:pt x="39772" y="0"/>
                  </a:moveTo>
                  <a:lnTo>
                    <a:pt x="1489" y="20427"/>
                  </a:lnTo>
                  <a:cubicBezTo>
                    <a:pt x="628" y="20710"/>
                    <a:pt x="1" y="21524"/>
                    <a:pt x="1" y="22478"/>
                  </a:cubicBezTo>
                  <a:cubicBezTo>
                    <a:pt x="1" y="23665"/>
                    <a:pt x="972" y="24636"/>
                    <a:pt x="2159" y="24636"/>
                  </a:cubicBezTo>
                  <a:lnTo>
                    <a:pt x="94913" y="24636"/>
                  </a:lnTo>
                  <a:lnTo>
                    <a:pt x="120812" y="641"/>
                  </a:lnTo>
                  <a:cubicBezTo>
                    <a:pt x="119134" y="145"/>
                    <a:pt x="117930" y="0"/>
                    <a:pt x="11793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7"/>
            <p:cNvSpPr/>
            <p:nvPr/>
          </p:nvSpPr>
          <p:spPr>
            <a:xfrm>
              <a:off x="5227892" y="4112365"/>
              <a:ext cx="2170370" cy="33947"/>
            </a:xfrm>
            <a:custGeom>
              <a:avLst/>
              <a:gdLst/>
              <a:ahLst/>
              <a:cxnLst/>
              <a:rect l="l" t="t" r="r" b="b"/>
              <a:pathLst>
                <a:path w="93089" h="1456" extrusionOk="0">
                  <a:moveTo>
                    <a:pt x="1" y="1"/>
                  </a:moveTo>
                  <a:lnTo>
                    <a:pt x="1" y="1455"/>
                  </a:lnTo>
                  <a:lnTo>
                    <a:pt x="92361" y="1455"/>
                  </a:lnTo>
                  <a:cubicBezTo>
                    <a:pt x="92761" y="1455"/>
                    <a:pt x="93088" y="1129"/>
                    <a:pt x="93088" y="729"/>
                  </a:cubicBezTo>
                  <a:cubicBezTo>
                    <a:pt x="93088" y="328"/>
                    <a:pt x="92761" y="1"/>
                    <a:pt x="92361" y="1"/>
                  </a:cubicBezTo>
                  <a:close/>
                </a:path>
              </a:pathLst>
            </a:custGeom>
            <a:solidFill>
              <a:schemeClr val="accent6">
                <a:alpha val="1606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7"/>
            <p:cNvSpPr/>
            <p:nvPr/>
          </p:nvSpPr>
          <p:spPr>
            <a:xfrm>
              <a:off x="5227892" y="4229662"/>
              <a:ext cx="2170370" cy="33900"/>
            </a:xfrm>
            <a:custGeom>
              <a:avLst/>
              <a:gdLst/>
              <a:ahLst/>
              <a:cxnLst/>
              <a:rect l="l" t="t" r="r" b="b"/>
              <a:pathLst>
                <a:path w="93089" h="1454" extrusionOk="0">
                  <a:moveTo>
                    <a:pt x="1" y="0"/>
                  </a:moveTo>
                  <a:lnTo>
                    <a:pt x="1" y="1454"/>
                  </a:lnTo>
                  <a:lnTo>
                    <a:pt x="92361" y="1454"/>
                  </a:lnTo>
                  <a:cubicBezTo>
                    <a:pt x="92761" y="1454"/>
                    <a:pt x="93088" y="1127"/>
                    <a:pt x="93088" y="727"/>
                  </a:cubicBezTo>
                  <a:cubicBezTo>
                    <a:pt x="93088" y="327"/>
                    <a:pt x="92761" y="0"/>
                    <a:pt x="92361" y="0"/>
                  </a:cubicBezTo>
                  <a:close/>
                </a:path>
              </a:pathLst>
            </a:custGeom>
            <a:solidFill>
              <a:schemeClr val="accent6">
                <a:alpha val="1606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7"/>
            <p:cNvSpPr/>
            <p:nvPr/>
          </p:nvSpPr>
          <p:spPr>
            <a:xfrm>
              <a:off x="5227892" y="4346912"/>
              <a:ext cx="2170370" cy="33947"/>
            </a:xfrm>
            <a:custGeom>
              <a:avLst/>
              <a:gdLst/>
              <a:ahLst/>
              <a:cxnLst/>
              <a:rect l="l" t="t" r="r" b="b"/>
              <a:pathLst>
                <a:path w="93089" h="1456" extrusionOk="0">
                  <a:moveTo>
                    <a:pt x="1" y="1"/>
                  </a:moveTo>
                  <a:lnTo>
                    <a:pt x="1" y="1455"/>
                  </a:lnTo>
                  <a:lnTo>
                    <a:pt x="92361" y="1455"/>
                  </a:lnTo>
                  <a:cubicBezTo>
                    <a:pt x="92761" y="1455"/>
                    <a:pt x="93088" y="1128"/>
                    <a:pt x="93088" y="728"/>
                  </a:cubicBezTo>
                  <a:cubicBezTo>
                    <a:pt x="93088" y="327"/>
                    <a:pt x="92761" y="1"/>
                    <a:pt x="92361" y="1"/>
                  </a:cubicBezTo>
                  <a:close/>
                </a:path>
              </a:pathLst>
            </a:custGeom>
            <a:solidFill>
              <a:schemeClr val="accent6">
                <a:alpha val="1606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7"/>
            <p:cNvSpPr/>
            <p:nvPr/>
          </p:nvSpPr>
          <p:spPr>
            <a:xfrm>
              <a:off x="5177578" y="3398115"/>
              <a:ext cx="3103996" cy="1182513"/>
            </a:xfrm>
            <a:custGeom>
              <a:avLst/>
              <a:gdLst/>
              <a:ahLst/>
              <a:cxnLst/>
              <a:rect l="l" t="t" r="r" b="b"/>
              <a:pathLst>
                <a:path w="133133" h="50719" extrusionOk="0">
                  <a:moveTo>
                    <a:pt x="117930" y="0"/>
                  </a:moveTo>
                  <a:lnTo>
                    <a:pt x="111856" y="24"/>
                  </a:lnTo>
                  <a:lnTo>
                    <a:pt x="111849" y="97"/>
                  </a:lnTo>
                  <a:lnTo>
                    <a:pt x="96827" y="24"/>
                  </a:lnTo>
                  <a:lnTo>
                    <a:pt x="30500" y="12318"/>
                  </a:lnTo>
                  <a:lnTo>
                    <a:pt x="80894" y="24636"/>
                  </a:lnTo>
                  <a:lnTo>
                    <a:pt x="94913" y="24636"/>
                  </a:lnTo>
                  <a:cubicBezTo>
                    <a:pt x="100916" y="24636"/>
                    <a:pt x="105796" y="29519"/>
                    <a:pt x="105796" y="35519"/>
                  </a:cubicBezTo>
                  <a:cubicBezTo>
                    <a:pt x="105796" y="41519"/>
                    <a:pt x="100916" y="46399"/>
                    <a:pt x="94916" y="46402"/>
                  </a:cubicBezTo>
                  <a:lnTo>
                    <a:pt x="2159" y="46402"/>
                  </a:lnTo>
                  <a:cubicBezTo>
                    <a:pt x="972" y="46402"/>
                    <a:pt x="1" y="47373"/>
                    <a:pt x="1" y="48561"/>
                  </a:cubicBezTo>
                  <a:cubicBezTo>
                    <a:pt x="1" y="49748"/>
                    <a:pt x="972" y="50719"/>
                    <a:pt x="2159" y="50719"/>
                  </a:cubicBezTo>
                  <a:lnTo>
                    <a:pt x="95156" y="50719"/>
                  </a:lnTo>
                  <a:cubicBezTo>
                    <a:pt x="95230" y="50719"/>
                    <a:pt x="95306" y="50715"/>
                    <a:pt x="95379" y="50705"/>
                  </a:cubicBezTo>
                  <a:cubicBezTo>
                    <a:pt x="99852" y="50571"/>
                    <a:pt x="103844" y="48494"/>
                    <a:pt x="106543" y="45295"/>
                  </a:cubicBezTo>
                  <a:cubicBezTo>
                    <a:pt x="111772" y="39895"/>
                    <a:pt x="128813" y="22004"/>
                    <a:pt x="130321" y="16455"/>
                  </a:cubicBezTo>
                  <a:cubicBezTo>
                    <a:pt x="133133" y="6104"/>
                    <a:pt x="125641" y="2149"/>
                    <a:pt x="121105" y="731"/>
                  </a:cubicBezTo>
                  <a:cubicBezTo>
                    <a:pt x="119651" y="217"/>
                    <a:pt x="117930" y="0"/>
                    <a:pt x="117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7"/>
            <p:cNvSpPr/>
            <p:nvPr/>
          </p:nvSpPr>
          <p:spPr>
            <a:xfrm>
              <a:off x="7073631" y="4229662"/>
              <a:ext cx="161130" cy="544522"/>
            </a:xfrm>
            <a:custGeom>
              <a:avLst/>
              <a:gdLst/>
              <a:ahLst/>
              <a:cxnLst/>
              <a:rect l="l" t="t" r="r" b="b"/>
              <a:pathLst>
                <a:path w="6911" h="23355" extrusionOk="0">
                  <a:moveTo>
                    <a:pt x="2755" y="0"/>
                  </a:moveTo>
                  <a:cubicBezTo>
                    <a:pt x="0" y="15053"/>
                    <a:pt x="2568" y="23355"/>
                    <a:pt x="2568" y="23355"/>
                  </a:cubicBezTo>
                  <a:cubicBezTo>
                    <a:pt x="3717" y="21737"/>
                    <a:pt x="3807" y="19926"/>
                    <a:pt x="3767" y="19036"/>
                  </a:cubicBezTo>
                  <a:lnTo>
                    <a:pt x="3767" y="19036"/>
                  </a:lnTo>
                  <a:cubicBezTo>
                    <a:pt x="4174" y="21761"/>
                    <a:pt x="6724" y="23355"/>
                    <a:pt x="6724" y="23355"/>
                  </a:cubicBezTo>
                  <a:cubicBezTo>
                    <a:pt x="4593" y="15810"/>
                    <a:pt x="6911" y="0"/>
                    <a:pt x="69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7"/>
            <p:cNvSpPr/>
            <p:nvPr/>
          </p:nvSpPr>
          <p:spPr>
            <a:xfrm>
              <a:off x="7121683" y="4229662"/>
              <a:ext cx="113078" cy="104358"/>
            </a:xfrm>
            <a:custGeom>
              <a:avLst/>
              <a:gdLst/>
              <a:ahLst/>
              <a:cxnLst/>
              <a:rect l="l" t="t" r="r" b="b"/>
              <a:pathLst>
                <a:path w="4850" h="4476" extrusionOk="0">
                  <a:moveTo>
                    <a:pt x="694" y="0"/>
                  </a:moveTo>
                  <a:lnTo>
                    <a:pt x="0" y="4476"/>
                  </a:lnTo>
                  <a:lnTo>
                    <a:pt x="4306" y="4396"/>
                  </a:lnTo>
                  <a:lnTo>
                    <a:pt x="485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7"/>
            <p:cNvSpPr/>
            <p:nvPr/>
          </p:nvSpPr>
          <p:spPr>
            <a:xfrm>
              <a:off x="6620061" y="1050899"/>
              <a:ext cx="100223" cy="200467"/>
            </a:xfrm>
            <a:custGeom>
              <a:avLst/>
              <a:gdLst/>
              <a:ahLst/>
              <a:cxnLst/>
              <a:rect l="l" t="t" r="r" b="b"/>
              <a:pathLst>
                <a:path w="4648" h="9297" extrusionOk="0">
                  <a:moveTo>
                    <a:pt x="4648" y="1"/>
                  </a:moveTo>
                  <a:cubicBezTo>
                    <a:pt x="2082" y="1"/>
                    <a:pt x="1" y="2082"/>
                    <a:pt x="1" y="4650"/>
                  </a:cubicBezTo>
                  <a:cubicBezTo>
                    <a:pt x="1" y="7215"/>
                    <a:pt x="2082" y="9297"/>
                    <a:pt x="4648" y="9297"/>
                  </a:cubicBezTo>
                  <a:lnTo>
                    <a:pt x="464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7"/>
            <p:cNvSpPr/>
            <p:nvPr/>
          </p:nvSpPr>
          <p:spPr>
            <a:xfrm>
              <a:off x="6718672" y="1050899"/>
              <a:ext cx="100266" cy="200467"/>
            </a:xfrm>
            <a:custGeom>
              <a:avLst/>
              <a:gdLst/>
              <a:ahLst/>
              <a:cxnLst/>
              <a:rect l="l" t="t" r="r" b="b"/>
              <a:pathLst>
                <a:path w="4650" h="9297" extrusionOk="0">
                  <a:moveTo>
                    <a:pt x="1" y="1"/>
                  </a:moveTo>
                  <a:lnTo>
                    <a:pt x="1" y="9297"/>
                  </a:lnTo>
                  <a:cubicBezTo>
                    <a:pt x="2568" y="9297"/>
                    <a:pt x="4650" y="7215"/>
                    <a:pt x="4650" y="4650"/>
                  </a:cubicBezTo>
                  <a:cubicBezTo>
                    <a:pt x="4650" y="2082"/>
                    <a:pt x="2568"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7"/>
            <p:cNvSpPr/>
            <p:nvPr/>
          </p:nvSpPr>
          <p:spPr>
            <a:xfrm>
              <a:off x="6639789" y="2741640"/>
              <a:ext cx="793" cy="1189"/>
            </a:xfrm>
            <a:custGeom>
              <a:avLst/>
              <a:gdLst/>
              <a:ahLst/>
              <a:cxnLst/>
              <a:rect l="l" t="t" r="r" b="b"/>
              <a:pathLst>
                <a:path w="34" h="51" extrusionOk="0">
                  <a:moveTo>
                    <a:pt x="0" y="0"/>
                  </a:moveTo>
                  <a:lnTo>
                    <a:pt x="0" y="51"/>
                  </a:lnTo>
                  <a:cubicBezTo>
                    <a:pt x="20" y="20"/>
                    <a:pt x="34" y="0"/>
                    <a:pt x="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7"/>
            <p:cNvSpPr/>
            <p:nvPr/>
          </p:nvSpPr>
          <p:spPr>
            <a:xfrm>
              <a:off x="6437275" y="2742805"/>
              <a:ext cx="286914" cy="654639"/>
            </a:xfrm>
            <a:custGeom>
              <a:avLst/>
              <a:gdLst/>
              <a:ahLst/>
              <a:cxnLst/>
              <a:rect l="l" t="t" r="r" b="b"/>
              <a:pathLst>
                <a:path w="12306" h="28078" extrusionOk="0">
                  <a:moveTo>
                    <a:pt x="8823" y="1"/>
                  </a:moveTo>
                  <a:cubicBezTo>
                    <a:pt x="8806" y="24"/>
                    <a:pt x="8786" y="50"/>
                    <a:pt x="8760" y="87"/>
                  </a:cubicBezTo>
                  <a:cubicBezTo>
                    <a:pt x="7796" y="1491"/>
                    <a:pt x="1" y="13629"/>
                    <a:pt x="8760" y="27921"/>
                  </a:cubicBezTo>
                  <a:cubicBezTo>
                    <a:pt x="8793" y="27975"/>
                    <a:pt x="8823" y="28027"/>
                    <a:pt x="8857" y="28078"/>
                  </a:cubicBezTo>
                  <a:lnTo>
                    <a:pt x="12305" y="28078"/>
                  </a:lnTo>
                  <a:lnTo>
                    <a:pt x="12305" y="44"/>
                  </a:lnTo>
                  <a:lnTo>
                    <a:pt x="8913" y="44"/>
                  </a:lnTo>
                  <a:cubicBezTo>
                    <a:pt x="8913" y="44"/>
                    <a:pt x="8880" y="90"/>
                    <a:pt x="8823" y="181"/>
                  </a:cubicBezTo>
                  <a:lnTo>
                    <a:pt x="882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7"/>
            <p:cNvSpPr/>
            <p:nvPr/>
          </p:nvSpPr>
          <p:spPr>
            <a:xfrm>
              <a:off x="6799029" y="2741640"/>
              <a:ext cx="886" cy="1189"/>
            </a:xfrm>
            <a:custGeom>
              <a:avLst/>
              <a:gdLst/>
              <a:ahLst/>
              <a:cxnLst/>
              <a:rect l="l" t="t" r="r" b="b"/>
              <a:pathLst>
                <a:path w="38" h="51" extrusionOk="0">
                  <a:moveTo>
                    <a:pt x="1" y="0"/>
                  </a:moveTo>
                  <a:cubicBezTo>
                    <a:pt x="1" y="0"/>
                    <a:pt x="14" y="17"/>
                    <a:pt x="37" y="51"/>
                  </a:cubicBezTo>
                  <a:lnTo>
                    <a:pt x="3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7"/>
            <p:cNvSpPr/>
            <p:nvPr/>
          </p:nvSpPr>
          <p:spPr>
            <a:xfrm>
              <a:off x="6719806" y="2741640"/>
              <a:ext cx="1189" cy="2192"/>
            </a:xfrm>
            <a:custGeom>
              <a:avLst/>
              <a:gdLst/>
              <a:ahLst/>
              <a:cxnLst/>
              <a:rect l="l" t="t" r="r" b="b"/>
              <a:pathLst>
                <a:path w="51" h="94" extrusionOk="0">
                  <a:moveTo>
                    <a:pt x="1" y="0"/>
                  </a:moveTo>
                  <a:lnTo>
                    <a:pt x="1" y="94"/>
                  </a:lnTo>
                  <a:lnTo>
                    <a:pt x="50" y="94"/>
                  </a:lnTo>
                  <a:lnTo>
                    <a:pt x="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7"/>
            <p:cNvSpPr/>
            <p:nvPr/>
          </p:nvSpPr>
          <p:spPr>
            <a:xfrm>
              <a:off x="6719806" y="3396087"/>
              <a:ext cx="80110" cy="2611"/>
            </a:xfrm>
            <a:custGeom>
              <a:avLst/>
              <a:gdLst/>
              <a:ahLst/>
              <a:cxnLst/>
              <a:rect l="l" t="t" r="r" b="b"/>
              <a:pathLst>
                <a:path w="3436" h="112" extrusionOk="0">
                  <a:moveTo>
                    <a:pt x="3435" y="1"/>
                  </a:moveTo>
                  <a:cubicBezTo>
                    <a:pt x="3426" y="21"/>
                    <a:pt x="3412" y="38"/>
                    <a:pt x="3399" y="58"/>
                  </a:cubicBezTo>
                  <a:lnTo>
                    <a:pt x="1" y="58"/>
                  </a:lnTo>
                  <a:lnTo>
                    <a:pt x="1" y="111"/>
                  </a:lnTo>
                  <a:lnTo>
                    <a:pt x="3435" y="111"/>
                  </a:lnTo>
                  <a:lnTo>
                    <a:pt x="3435" y="1"/>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7"/>
            <p:cNvSpPr/>
            <p:nvPr/>
          </p:nvSpPr>
          <p:spPr>
            <a:xfrm>
              <a:off x="6720971" y="2742805"/>
              <a:ext cx="277635" cy="654639"/>
            </a:xfrm>
            <a:custGeom>
              <a:avLst/>
              <a:gdLst/>
              <a:ahLst/>
              <a:cxnLst/>
              <a:rect l="l" t="t" r="r" b="b"/>
              <a:pathLst>
                <a:path w="11908" h="28078" extrusionOk="0">
                  <a:moveTo>
                    <a:pt x="3385" y="1"/>
                  </a:moveTo>
                  <a:lnTo>
                    <a:pt x="3385" y="321"/>
                  </a:lnTo>
                  <a:cubicBezTo>
                    <a:pt x="3269" y="137"/>
                    <a:pt x="3199" y="44"/>
                    <a:pt x="3199" y="44"/>
                  </a:cubicBezTo>
                  <a:lnTo>
                    <a:pt x="0" y="44"/>
                  </a:lnTo>
                  <a:lnTo>
                    <a:pt x="0" y="28078"/>
                  </a:lnTo>
                  <a:lnTo>
                    <a:pt x="3199" y="28078"/>
                  </a:lnTo>
                  <a:cubicBezTo>
                    <a:pt x="3262" y="27975"/>
                    <a:pt x="3325" y="27871"/>
                    <a:pt x="3385" y="27767"/>
                  </a:cubicBezTo>
                  <a:lnTo>
                    <a:pt x="3385" y="28021"/>
                  </a:lnTo>
                  <a:cubicBezTo>
                    <a:pt x="3439" y="27935"/>
                    <a:pt x="3489" y="27851"/>
                    <a:pt x="3542" y="27764"/>
                  </a:cubicBezTo>
                  <a:cubicBezTo>
                    <a:pt x="11907" y="13936"/>
                    <a:pt x="4826" y="2162"/>
                    <a:pt x="3542" y="227"/>
                  </a:cubicBezTo>
                  <a:cubicBezTo>
                    <a:pt x="3473" y="121"/>
                    <a:pt x="3419" y="47"/>
                    <a:pt x="33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7"/>
            <p:cNvSpPr/>
            <p:nvPr/>
          </p:nvSpPr>
          <p:spPr>
            <a:xfrm>
              <a:off x="6795532" y="3390188"/>
              <a:ext cx="4383" cy="7251"/>
            </a:xfrm>
            <a:custGeom>
              <a:avLst/>
              <a:gdLst/>
              <a:ahLst/>
              <a:cxnLst/>
              <a:rect l="l" t="t" r="r" b="b"/>
              <a:pathLst>
                <a:path w="188" h="311" extrusionOk="0">
                  <a:moveTo>
                    <a:pt x="187" y="0"/>
                  </a:moveTo>
                  <a:cubicBezTo>
                    <a:pt x="127" y="104"/>
                    <a:pt x="64" y="208"/>
                    <a:pt x="1" y="311"/>
                  </a:cubicBezTo>
                  <a:lnTo>
                    <a:pt x="151" y="311"/>
                  </a:lnTo>
                  <a:cubicBezTo>
                    <a:pt x="164" y="291"/>
                    <a:pt x="178" y="274"/>
                    <a:pt x="187" y="254"/>
                  </a:cubicBezTo>
                  <a:lnTo>
                    <a:pt x="187" y="0"/>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7"/>
            <p:cNvSpPr/>
            <p:nvPr/>
          </p:nvSpPr>
          <p:spPr>
            <a:xfrm>
              <a:off x="6642975" y="2620494"/>
              <a:ext cx="80049" cy="129912"/>
            </a:xfrm>
            <a:custGeom>
              <a:avLst/>
              <a:gdLst/>
              <a:ahLst/>
              <a:cxnLst/>
              <a:rect l="l" t="t" r="r" b="b"/>
              <a:pathLst>
                <a:path w="3433" h="5197" extrusionOk="0">
                  <a:moveTo>
                    <a:pt x="0" y="0"/>
                  </a:moveTo>
                  <a:lnTo>
                    <a:pt x="0" y="5196"/>
                  </a:lnTo>
                  <a:lnTo>
                    <a:pt x="3433" y="5196"/>
                  </a:lnTo>
                  <a:lnTo>
                    <a:pt x="343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7"/>
            <p:cNvSpPr/>
            <p:nvPr/>
          </p:nvSpPr>
          <p:spPr>
            <a:xfrm>
              <a:off x="6719807" y="2620494"/>
              <a:ext cx="80119" cy="129912"/>
            </a:xfrm>
            <a:custGeom>
              <a:avLst/>
              <a:gdLst/>
              <a:ahLst/>
              <a:cxnLst/>
              <a:rect l="l" t="t" r="r" b="b"/>
              <a:pathLst>
                <a:path w="3436" h="5197" extrusionOk="0">
                  <a:moveTo>
                    <a:pt x="1" y="0"/>
                  </a:moveTo>
                  <a:lnTo>
                    <a:pt x="1" y="5196"/>
                  </a:lnTo>
                  <a:lnTo>
                    <a:pt x="3435" y="5196"/>
                  </a:lnTo>
                  <a:lnTo>
                    <a:pt x="343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7"/>
            <p:cNvSpPr/>
            <p:nvPr/>
          </p:nvSpPr>
          <p:spPr>
            <a:xfrm>
              <a:off x="5947223" y="3395820"/>
              <a:ext cx="774851" cy="116901"/>
            </a:xfrm>
            <a:custGeom>
              <a:avLst/>
              <a:gdLst/>
              <a:ahLst/>
              <a:cxnLst/>
              <a:rect l="l" t="t" r="r" b="b"/>
              <a:pathLst>
                <a:path w="33234" h="5014" extrusionOk="0">
                  <a:moveTo>
                    <a:pt x="3022" y="1"/>
                  </a:moveTo>
                  <a:cubicBezTo>
                    <a:pt x="1358" y="1"/>
                    <a:pt x="0" y="1362"/>
                    <a:pt x="0" y="3026"/>
                  </a:cubicBezTo>
                  <a:lnTo>
                    <a:pt x="0" y="5013"/>
                  </a:lnTo>
                  <a:lnTo>
                    <a:pt x="33234" y="5013"/>
                  </a:lnTo>
                  <a:lnTo>
                    <a:pt x="3323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7"/>
            <p:cNvSpPr/>
            <p:nvPr/>
          </p:nvSpPr>
          <p:spPr>
            <a:xfrm>
              <a:off x="5888656" y="3549488"/>
              <a:ext cx="833511" cy="134248"/>
            </a:xfrm>
            <a:custGeom>
              <a:avLst/>
              <a:gdLst/>
              <a:ahLst/>
              <a:cxnLst/>
              <a:rect l="l" t="t" r="r" b="b"/>
              <a:pathLst>
                <a:path w="35750" h="5758" extrusionOk="0">
                  <a:moveTo>
                    <a:pt x="2696" y="0"/>
                  </a:moveTo>
                  <a:cubicBezTo>
                    <a:pt x="1212" y="0"/>
                    <a:pt x="1" y="1361"/>
                    <a:pt x="1" y="3025"/>
                  </a:cubicBezTo>
                  <a:lnTo>
                    <a:pt x="1" y="5757"/>
                  </a:lnTo>
                  <a:lnTo>
                    <a:pt x="35750" y="5757"/>
                  </a:lnTo>
                  <a:lnTo>
                    <a:pt x="3575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7"/>
            <p:cNvSpPr/>
            <p:nvPr/>
          </p:nvSpPr>
          <p:spPr>
            <a:xfrm>
              <a:off x="5947225" y="3512926"/>
              <a:ext cx="774851" cy="36600"/>
            </a:xfrm>
            <a:custGeom>
              <a:avLst/>
              <a:gdLst/>
              <a:ahLst/>
              <a:cxnLst/>
              <a:rect l="l" t="t" r="r" b="b"/>
              <a:pathLst>
                <a:path w="33234" h="835" extrusionOk="0">
                  <a:moveTo>
                    <a:pt x="0" y="1"/>
                  </a:moveTo>
                  <a:lnTo>
                    <a:pt x="0" y="834"/>
                  </a:lnTo>
                  <a:lnTo>
                    <a:pt x="33234" y="834"/>
                  </a:lnTo>
                  <a:lnTo>
                    <a:pt x="3323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7"/>
            <p:cNvSpPr/>
            <p:nvPr/>
          </p:nvSpPr>
          <p:spPr>
            <a:xfrm>
              <a:off x="5947223" y="3512697"/>
              <a:ext cx="774851" cy="17370"/>
            </a:xfrm>
            <a:custGeom>
              <a:avLst/>
              <a:gdLst/>
              <a:ahLst/>
              <a:cxnLst/>
              <a:rect l="l" t="t" r="r" b="b"/>
              <a:pathLst>
                <a:path w="33234" h="745" extrusionOk="0">
                  <a:moveTo>
                    <a:pt x="0" y="0"/>
                  </a:moveTo>
                  <a:lnTo>
                    <a:pt x="0" y="745"/>
                  </a:lnTo>
                  <a:lnTo>
                    <a:pt x="33234" y="745"/>
                  </a:lnTo>
                  <a:lnTo>
                    <a:pt x="3323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7"/>
            <p:cNvSpPr/>
            <p:nvPr/>
          </p:nvSpPr>
          <p:spPr>
            <a:xfrm>
              <a:off x="6722044" y="3395820"/>
              <a:ext cx="770444" cy="116901"/>
            </a:xfrm>
            <a:custGeom>
              <a:avLst/>
              <a:gdLst/>
              <a:ahLst/>
              <a:cxnLst/>
              <a:rect l="l" t="t" r="r" b="b"/>
              <a:pathLst>
                <a:path w="33045" h="5014" extrusionOk="0">
                  <a:moveTo>
                    <a:pt x="1" y="1"/>
                  </a:moveTo>
                  <a:lnTo>
                    <a:pt x="1" y="5013"/>
                  </a:lnTo>
                  <a:lnTo>
                    <a:pt x="33045" y="5013"/>
                  </a:lnTo>
                  <a:lnTo>
                    <a:pt x="33045" y="3026"/>
                  </a:lnTo>
                  <a:cubicBezTo>
                    <a:pt x="33045" y="1362"/>
                    <a:pt x="31684" y="1"/>
                    <a:pt x="300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7"/>
            <p:cNvSpPr/>
            <p:nvPr/>
          </p:nvSpPr>
          <p:spPr>
            <a:xfrm>
              <a:off x="6722137" y="3549488"/>
              <a:ext cx="831553" cy="134248"/>
            </a:xfrm>
            <a:custGeom>
              <a:avLst/>
              <a:gdLst/>
              <a:ahLst/>
              <a:cxnLst/>
              <a:rect l="l" t="t" r="r" b="b"/>
              <a:pathLst>
                <a:path w="35666" h="5758" extrusionOk="0">
                  <a:moveTo>
                    <a:pt x="1" y="0"/>
                  </a:moveTo>
                  <a:lnTo>
                    <a:pt x="1" y="5757"/>
                  </a:lnTo>
                  <a:lnTo>
                    <a:pt x="35666" y="5757"/>
                  </a:lnTo>
                  <a:lnTo>
                    <a:pt x="35666" y="3025"/>
                  </a:lnTo>
                  <a:cubicBezTo>
                    <a:pt x="35666" y="1361"/>
                    <a:pt x="34451" y="0"/>
                    <a:pt x="329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7"/>
            <p:cNvSpPr/>
            <p:nvPr/>
          </p:nvSpPr>
          <p:spPr>
            <a:xfrm>
              <a:off x="6570659" y="1281945"/>
              <a:ext cx="152364" cy="1338584"/>
            </a:xfrm>
            <a:custGeom>
              <a:avLst/>
              <a:gdLst/>
              <a:ahLst/>
              <a:cxnLst/>
              <a:rect l="l" t="t" r="r" b="b"/>
              <a:pathLst>
                <a:path w="6535" h="57413" extrusionOk="0">
                  <a:moveTo>
                    <a:pt x="3119" y="0"/>
                  </a:moveTo>
                  <a:lnTo>
                    <a:pt x="0" y="13852"/>
                  </a:lnTo>
                  <a:lnTo>
                    <a:pt x="3102" y="13852"/>
                  </a:lnTo>
                  <a:lnTo>
                    <a:pt x="3102" y="57412"/>
                  </a:lnTo>
                  <a:lnTo>
                    <a:pt x="6535" y="57412"/>
                  </a:lnTo>
                  <a:lnTo>
                    <a:pt x="6535" y="13852"/>
                  </a:lnTo>
                  <a:lnTo>
                    <a:pt x="6507" y="13852"/>
                  </a:lnTo>
                  <a:lnTo>
                    <a:pt x="6507" y="6634"/>
                  </a:lnTo>
                  <a:lnTo>
                    <a:pt x="650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7"/>
            <p:cNvSpPr/>
            <p:nvPr/>
          </p:nvSpPr>
          <p:spPr>
            <a:xfrm>
              <a:off x="6719176" y="1281945"/>
              <a:ext cx="151827" cy="322959"/>
            </a:xfrm>
            <a:custGeom>
              <a:avLst/>
              <a:gdLst/>
              <a:ahLst/>
              <a:cxnLst/>
              <a:rect l="l" t="t" r="r" b="b"/>
              <a:pathLst>
                <a:path w="6512" h="13852" extrusionOk="0">
                  <a:moveTo>
                    <a:pt x="0" y="0"/>
                  </a:moveTo>
                  <a:lnTo>
                    <a:pt x="0" y="6634"/>
                  </a:lnTo>
                  <a:lnTo>
                    <a:pt x="28" y="6634"/>
                  </a:lnTo>
                  <a:cubicBezTo>
                    <a:pt x="300" y="6634"/>
                    <a:pt x="561" y="6667"/>
                    <a:pt x="814" y="6724"/>
                  </a:cubicBezTo>
                  <a:lnTo>
                    <a:pt x="28" y="6634"/>
                  </a:lnTo>
                  <a:lnTo>
                    <a:pt x="28" y="13852"/>
                  </a:lnTo>
                  <a:lnTo>
                    <a:pt x="6511" y="13852"/>
                  </a:lnTo>
                  <a:lnTo>
                    <a:pt x="346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7"/>
            <p:cNvSpPr/>
            <p:nvPr/>
          </p:nvSpPr>
          <p:spPr>
            <a:xfrm>
              <a:off x="6722044" y="3512697"/>
              <a:ext cx="770444" cy="36814"/>
            </a:xfrm>
            <a:custGeom>
              <a:avLst/>
              <a:gdLst/>
              <a:ahLst/>
              <a:cxnLst/>
              <a:rect l="l" t="t" r="r" b="b"/>
              <a:pathLst>
                <a:path w="33045" h="1579" extrusionOk="0">
                  <a:moveTo>
                    <a:pt x="1" y="0"/>
                  </a:moveTo>
                  <a:lnTo>
                    <a:pt x="1" y="745"/>
                  </a:lnTo>
                  <a:lnTo>
                    <a:pt x="1" y="1578"/>
                  </a:lnTo>
                  <a:lnTo>
                    <a:pt x="33045" y="1578"/>
                  </a:lnTo>
                  <a:lnTo>
                    <a:pt x="33045" y="745"/>
                  </a:lnTo>
                  <a:lnTo>
                    <a:pt x="3304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7"/>
            <p:cNvSpPr/>
            <p:nvPr/>
          </p:nvSpPr>
          <p:spPr>
            <a:xfrm>
              <a:off x="6719806" y="1604878"/>
              <a:ext cx="80110" cy="1015648"/>
            </a:xfrm>
            <a:custGeom>
              <a:avLst/>
              <a:gdLst/>
              <a:ahLst/>
              <a:cxnLst/>
              <a:rect l="l" t="t" r="r" b="b"/>
              <a:pathLst>
                <a:path w="3436" h="43562" extrusionOk="0">
                  <a:moveTo>
                    <a:pt x="1" y="1"/>
                  </a:moveTo>
                  <a:lnTo>
                    <a:pt x="1" y="43561"/>
                  </a:lnTo>
                  <a:lnTo>
                    <a:pt x="3435" y="43561"/>
                  </a:lnTo>
                  <a:lnTo>
                    <a:pt x="343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7"/>
            <p:cNvSpPr/>
            <p:nvPr/>
          </p:nvSpPr>
          <p:spPr>
            <a:xfrm>
              <a:off x="6719806" y="1436592"/>
              <a:ext cx="18372" cy="2145"/>
            </a:xfrm>
            <a:custGeom>
              <a:avLst/>
              <a:gdLst/>
              <a:ahLst/>
              <a:cxnLst/>
              <a:rect l="l" t="t" r="r" b="b"/>
              <a:pathLst>
                <a:path w="788" h="92" extrusionOk="0">
                  <a:moveTo>
                    <a:pt x="1" y="1"/>
                  </a:moveTo>
                  <a:lnTo>
                    <a:pt x="787" y="91"/>
                  </a:lnTo>
                  <a:cubicBezTo>
                    <a:pt x="534" y="34"/>
                    <a:pt x="273"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7"/>
            <p:cNvSpPr/>
            <p:nvPr/>
          </p:nvSpPr>
          <p:spPr>
            <a:xfrm>
              <a:off x="6719176" y="1436592"/>
              <a:ext cx="653" cy="168311"/>
            </a:xfrm>
            <a:custGeom>
              <a:avLst/>
              <a:gdLst/>
              <a:ahLst/>
              <a:cxnLst/>
              <a:rect l="l" t="t" r="r" b="b"/>
              <a:pathLst>
                <a:path w="28" h="7219" extrusionOk="0">
                  <a:moveTo>
                    <a:pt x="0" y="1"/>
                  </a:moveTo>
                  <a:lnTo>
                    <a:pt x="0" y="7219"/>
                  </a:lnTo>
                  <a:lnTo>
                    <a:pt x="28" y="7219"/>
                  </a:lnTo>
                  <a:lnTo>
                    <a:pt x="2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7"/>
            <p:cNvSpPr/>
            <p:nvPr/>
          </p:nvSpPr>
          <p:spPr>
            <a:xfrm>
              <a:off x="6718672" y="1225783"/>
              <a:ext cx="236066" cy="57788"/>
            </a:xfrm>
            <a:custGeom>
              <a:avLst/>
              <a:gdLst/>
              <a:ahLst/>
              <a:cxnLst/>
              <a:rect l="l" t="t" r="r" b="b"/>
              <a:pathLst>
                <a:path w="10948" h="2680" extrusionOk="0">
                  <a:moveTo>
                    <a:pt x="1" y="1"/>
                  </a:moveTo>
                  <a:lnTo>
                    <a:pt x="1" y="2679"/>
                  </a:lnTo>
                  <a:lnTo>
                    <a:pt x="9606" y="2679"/>
                  </a:lnTo>
                  <a:cubicBezTo>
                    <a:pt x="10347" y="2679"/>
                    <a:pt x="10947" y="2079"/>
                    <a:pt x="10947" y="1342"/>
                  </a:cubicBezTo>
                  <a:cubicBezTo>
                    <a:pt x="10947" y="601"/>
                    <a:pt x="10347" y="1"/>
                    <a:pt x="960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7"/>
            <p:cNvSpPr/>
            <p:nvPr/>
          </p:nvSpPr>
          <p:spPr>
            <a:xfrm>
              <a:off x="6652915" y="1376580"/>
              <a:ext cx="66914" cy="133688"/>
            </a:xfrm>
            <a:custGeom>
              <a:avLst/>
              <a:gdLst/>
              <a:ahLst/>
              <a:cxnLst/>
              <a:rect l="l" t="t" r="r" b="b"/>
              <a:pathLst>
                <a:path w="2870" h="5734" extrusionOk="0">
                  <a:moveTo>
                    <a:pt x="2870" y="0"/>
                  </a:moveTo>
                  <a:cubicBezTo>
                    <a:pt x="1289" y="0"/>
                    <a:pt x="1" y="1284"/>
                    <a:pt x="1" y="2869"/>
                  </a:cubicBezTo>
                  <a:cubicBezTo>
                    <a:pt x="1" y="4450"/>
                    <a:pt x="1289" y="5734"/>
                    <a:pt x="2870" y="5734"/>
                  </a:cubicBezTo>
                  <a:lnTo>
                    <a:pt x="2870" y="4370"/>
                  </a:lnTo>
                  <a:cubicBezTo>
                    <a:pt x="2042" y="4370"/>
                    <a:pt x="1369" y="3696"/>
                    <a:pt x="1369" y="2869"/>
                  </a:cubicBezTo>
                  <a:cubicBezTo>
                    <a:pt x="1369" y="2039"/>
                    <a:pt x="2042" y="1365"/>
                    <a:pt x="2870" y="1365"/>
                  </a:cubicBezTo>
                  <a:lnTo>
                    <a:pt x="287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7"/>
            <p:cNvSpPr/>
            <p:nvPr/>
          </p:nvSpPr>
          <p:spPr>
            <a:xfrm>
              <a:off x="6719806" y="1376580"/>
              <a:ext cx="66891" cy="133688"/>
            </a:xfrm>
            <a:custGeom>
              <a:avLst/>
              <a:gdLst/>
              <a:ahLst/>
              <a:cxnLst/>
              <a:rect l="l" t="t" r="r" b="b"/>
              <a:pathLst>
                <a:path w="2869" h="5734" extrusionOk="0">
                  <a:moveTo>
                    <a:pt x="1" y="0"/>
                  </a:moveTo>
                  <a:lnTo>
                    <a:pt x="1" y="1365"/>
                  </a:lnTo>
                  <a:cubicBezTo>
                    <a:pt x="831" y="1365"/>
                    <a:pt x="1505" y="2039"/>
                    <a:pt x="1505" y="2869"/>
                  </a:cubicBezTo>
                  <a:cubicBezTo>
                    <a:pt x="1505" y="3696"/>
                    <a:pt x="831" y="4370"/>
                    <a:pt x="1" y="4370"/>
                  </a:cubicBezTo>
                  <a:lnTo>
                    <a:pt x="1" y="5734"/>
                  </a:lnTo>
                  <a:cubicBezTo>
                    <a:pt x="1585" y="5734"/>
                    <a:pt x="2869" y="4450"/>
                    <a:pt x="2869" y="2869"/>
                  </a:cubicBezTo>
                  <a:cubicBezTo>
                    <a:pt x="2869" y="1284"/>
                    <a:pt x="1585"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7"/>
            <p:cNvSpPr/>
            <p:nvPr/>
          </p:nvSpPr>
          <p:spPr>
            <a:xfrm>
              <a:off x="6483690" y="1225783"/>
              <a:ext cx="237144" cy="57788"/>
            </a:xfrm>
            <a:custGeom>
              <a:avLst/>
              <a:gdLst/>
              <a:ahLst/>
              <a:cxnLst/>
              <a:rect l="l" t="t" r="r" b="b"/>
              <a:pathLst>
                <a:path w="10998" h="2680" extrusionOk="0">
                  <a:moveTo>
                    <a:pt x="1341" y="1"/>
                  </a:moveTo>
                  <a:cubicBezTo>
                    <a:pt x="601" y="1"/>
                    <a:pt x="0" y="601"/>
                    <a:pt x="0" y="1342"/>
                  </a:cubicBezTo>
                  <a:cubicBezTo>
                    <a:pt x="0" y="2079"/>
                    <a:pt x="601" y="2679"/>
                    <a:pt x="1341" y="2679"/>
                  </a:cubicBezTo>
                  <a:lnTo>
                    <a:pt x="10998" y="2679"/>
                  </a:lnTo>
                  <a:lnTo>
                    <a:pt x="109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7"/>
            <p:cNvSpPr/>
            <p:nvPr/>
          </p:nvSpPr>
          <p:spPr>
            <a:xfrm>
              <a:off x="5682507" y="1684125"/>
              <a:ext cx="1037331" cy="283860"/>
            </a:xfrm>
            <a:custGeom>
              <a:avLst/>
              <a:gdLst/>
              <a:ahLst/>
              <a:cxnLst/>
              <a:rect l="l" t="t" r="r" b="b"/>
              <a:pathLst>
                <a:path w="44492" h="12175" extrusionOk="0">
                  <a:moveTo>
                    <a:pt x="44492" y="1"/>
                  </a:moveTo>
                  <a:cubicBezTo>
                    <a:pt x="37110" y="7"/>
                    <a:pt x="27147" y="6051"/>
                    <a:pt x="19176" y="7449"/>
                  </a:cubicBezTo>
                  <a:cubicBezTo>
                    <a:pt x="18253" y="7611"/>
                    <a:pt x="17379" y="7683"/>
                    <a:pt x="16552" y="7683"/>
                  </a:cubicBezTo>
                  <a:cubicBezTo>
                    <a:pt x="9408" y="7683"/>
                    <a:pt x="5681" y="2271"/>
                    <a:pt x="2429" y="2271"/>
                  </a:cubicBezTo>
                  <a:cubicBezTo>
                    <a:pt x="2304" y="2271"/>
                    <a:pt x="2179" y="2279"/>
                    <a:pt x="2055" y="2296"/>
                  </a:cubicBezTo>
                  <a:cubicBezTo>
                    <a:pt x="2018" y="2302"/>
                    <a:pt x="1982" y="2305"/>
                    <a:pt x="1945" y="2312"/>
                  </a:cubicBezTo>
                  <a:cubicBezTo>
                    <a:pt x="0" y="2606"/>
                    <a:pt x="120" y="5427"/>
                    <a:pt x="2082" y="5571"/>
                  </a:cubicBezTo>
                  <a:cubicBezTo>
                    <a:pt x="3779" y="5694"/>
                    <a:pt x="5677" y="6468"/>
                    <a:pt x="7535" y="8246"/>
                  </a:cubicBezTo>
                  <a:cubicBezTo>
                    <a:pt x="10462" y="11047"/>
                    <a:pt x="13730" y="12175"/>
                    <a:pt x="17522" y="12175"/>
                  </a:cubicBezTo>
                  <a:cubicBezTo>
                    <a:pt x="21404" y="12175"/>
                    <a:pt x="25835" y="10993"/>
                    <a:pt x="31010" y="9216"/>
                  </a:cubicBezTo>
                  <a:cubicBezTo>
                    <a:pt x="35972" y="7509"/>
                    <a:pt x="40003" y="7037"/>
                    <a:pt x="42863" y="7037"/>
                  </a:cubicBezTo>
                  <a:cubicBezTo>
                    <a:pt x="43457" y="7037"/>
                    <a:pt x="44001" y="7058"/>
                    <a:pt x="44492" y="7092"/>
                  </a:cubicBezTo>
                  <a:lnTo>
                    <a:pt x="44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7"/>
            <p:cNvSpPr/>
            <p:nvPr/>
          </p:nvSpPr>
          <p:spPr>
            <a:xfrm>
              <a:off x="5724030" y="1758710"/>
              <a:ext cx="36721" cy="36721"/>
            </a:xfrm>
            <a:custGeom>
              <a:avLst/>
              <a:gdLst/>
              <a:ahLst/>
              <a:cxnLst/>
              <a:rect l="l" t="t" r="r" b="b"/>
              <a:pathLst>
                <a:path w="1575" h="1575" extrusionOk="0">
                  <a:moveTo>
                    <a:pt x="788" y="1"/>
                  </a:moveTo>
                  <a:cubicBezTo>
                    <a:pt x="354" y="1"/>
                    <a:pt x="0" y="354"/>
                    <a:pt x="0" y="787"/>
                  </a:cubicBezTo>
                  <a:cubicBezTo>
                    <a:pt x="0" y="1221"/>
                    <a:pt x="354" y="1574"/>
                    <a:pt x="788" y="1574"/>
                  </a:cubicBezTo>
                  <a:cubicBezTo>
                    <a:pt x="1221" y="1574"/>
                    <a:pt x="1575" y="1221"/>
                    <a:pt x="1575" y="787"/>
                  </a:cubicBezTo>
                  <a:cubicBezTo>
                    <a:pt x="1575" y="354"/>
                    <a:pt x="1221" y="1"/>
                    <a:pt x="7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7"/>
            <p:cNvSpPr/>
            <p:nvPr/>
          </p:nvSpPr>
          <p:spPr>
            <a:xfrm>
              <a:off x="6464019" y="1603282"/>
              <a:ext cx="255812" cy="62484"/>
            </a:xfrm>
            <a:custGeom>
              <a:avLst/>
              <a:gdLst/>
              <a:ahLst/>
              <a:cxnLst/>
              <a:rect l="l" t="t" r="r" b="b"/>
              <a:pathLst>
                <a:path w="10972" h="2680" extrusionOk="0">
                  <a:moveTo>
                    <a:pt x="1342" y="1"/>
                  </a:moveTo>
                  <a:cubicBezTo>
                    <a:pt x="601" y="1"/>
                    <a:pt x="1" y="601"/>
                    <a:pt x="1" y="1339"/>
                  </a:cubicBezTo>
                  <a:cubicBezTo>
                    <a:pt x="1" y="2079"/>
                    <a:pt x="601" y="2679"/>
                    <a:pt x="1342" y="2679"/>
                  </a:cubicBezTo>
                  <a:lnTo>
                    <a:pt x="10972" y="2679"/>
                  </a:lnTo>
                  <a:lnTo>
                    <a:pt x="1097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7"/>
            <p:cNvSpPr/>
            <p:nvPr/>
          </p:nvSpPr>
          <p:spPr>
            <a:xfrm>
              <a:off x="6719806" y="1603282"/>
              <a:ext cx="255859" cy="62484"/>
            </a:xfrm>
            <a:custGeom>
              <a:avLst/>
              <a:gdLst/>
              <a:ahLst/>
              <a:cxnLst/>
              <a:rect l="l" t="t" r="r" b="b"/>
              <a:pathLst>
                <a:path w="10974" h="2680" extrusionOk="0">
                  <a:moveTo>
                    <a:pt x="1" y="1"/>
                  </a:moveTo>
                  <a:lnTo>
                    <a:pt x="1" y="2679"/>
                  </a:lnTo>
                  <a:lnTo>
                    <a:pt x="9633" y="2679"/>
                  </a:lnTo>
                  <a:cubicBezTo>
                    <a:pt x="10373" y="2679"/>
                    <a:pt x="10974" y="2079"/>
                    <a:pt x="10974" y="1339"/>
                  </a:cubicBezTo>
                  <a:cubicBezTo>
                    <a:pt x="10974" y="601"/>
                    <a:pt x="10373" y="1"/>
                    <a:pt x="963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7"/>
            <p:cNvSpPr/>
            <p:nvPr/>
          </p:nvSpPr>
          <p:spPr>
            <a:xfrm>
              <a:off x="5448916" y="1764702"/>
              <a:ext cx="293513" cy="1140197"/>
            </a:xfrm>
            <a:custGeom>
              <a:avLst/>
              <a:gdLst/>
              <a:ahLst/>
              <a:cxnLst/>
              <a:rect l="l" t="t" r="r" b="b"/>
              <a:pathLst>
                <a:path w="12589" h="48904" extrusionOk="0">
                  <a:moveTo>
                    <a:pt x="12588" y="0"/>
                  </a:moveTo>
                  <a:cubicBezTo>
                    <a:pt x="12161" y="0"/>
                    <a:pt x="11791" y="290"/>
                    <a:pt x="11688" y="704"/>
                  </a:cubicBezTo>
                  <a:lnTo>
                    <a:pt x="70" y="47756"/>
                  </a:lnTo>
                  <a:cubicBezTo>
                    <a:pt x="0" y="48033"/>
                    <a:pt x="64" y="48323"/>
                    <a:pt x="241" y="48550"/>
                  </a:cubicBezTo>
                  <a:cubicBezTo>
                    <a:pt x="413" y="48774"/>
                    <a:pt x="684" y="48903"/>
                    <a:pt x="971" y="48903"/>
                  </a:cubicBezTo>
                  <a:lnTo>
                    <a:pt x="12588" y="48903"/>
                  </a:lnTo>
                  <a:lnTo>
                    <a:pt x="12588" y="47053"/>
                  </a:lnTo>
                  <a:lnTo>
                    <a:pt x="2151" y="47053"/>
                  </a:lnTo>
                  <a:lnTo>
                    <a:pt x="12588" y="4790"/>
                  </a:lnTo>
                  <a:lnTo>
                    <a:pt x="125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7"/>
            <p:cNvSpPr/>
            <p:nvPr/>
          </p:nvSpPr>
          <p:spPr>
            <a:xfrm>
              <a:off x="5742403" y="1764702"/>
              <a:ext cx="293489" cy="1140197"/>
            </a:xfrm>
            <a:custGeom>
              <a:avLst/>
              <a:gdLst/>
              <a:ahLst/>
              <a:cxnLst/>
              <a:rect l="l" t="t" r="r" b="b"/>
              <a:pathLst>
                <a:path w="12588" h="48904" extrusionOk="0">
                  <a:moveTo>
                    <a:pt x="0" y="0"/>
                  </a:moveTo>
                  <a:lnTo>
                    <a:pt x="0" y="4790"/>
                  </a:lnTo>
                  <a:lnTo>
                    <a:pt x="10436" y="47053"/>
                  </a:lnTo>
                  <a:lnTo>
                    <a:pt x="0" y="47053"/>
                  </a:lnTo>
                  <a:lnTo>
                    <a:pt x="0" y="48903"/>
                  </a:lnTo>
                  <a:lnTo>
                    <a:pt x="11620" y="48903"/>
                  </a:lnTo>
                  <a:cubicBezTo>
                    <a:pt x="11904" y="48903"/>
                    <a:pt x="12174" y="48774"/>
                    <a:pt x="12348" y="48550"/>
                  </a:cubicBezTo>
                  <a:cubicBezTo>
                    <a:pt x="12525" y="48323"/>
                    <a:pt x="12588" y="48033"/>
                    <a:pt x="12517" y="47756"/>
                  </a:cubicBezTo>
                  <a:lnTo>
                    <a:pt x="901" y="704"/>
                  </a:lnTo>
                  <a:cubicBezTo>
                    <a:pt x="797" y="290"/>
                    <a:pt x="427" y="0"/>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7"/>
            <p:cNvSpPr/>
            <p:nvPr/>
          </p:nvSpPr>
          <p:spPr>
            <a:xfrm>
              <a:off x="5376663" y="2861711"/>
              <a:ext cx="365766" cy="378193"/>
            </a:xfrm>
            <a:custGeom>
              <a:avLst/>
              <a:gdLst/>
              <a:ahLst/>
              <a:cxnLst/>
              <a:rect l="l" t="t" r="r" b="b"/>
              <a:pathLst>
                <a:path w="15688" h="16221" extrusionOk="0">
                  <a:moveTo>
                    <a:pt x="1418" y="1"/>
                  </a:moveTo>
                  <a:cubicBezTo>
                    <a:pt x="611" y="1"/>
                    <a:pt x="1" y="1044"/>
                    <a:pt x="147" y="2175"/>
                  </a:cubicBezTo>
                  <a:cubicBezTo>
                    <a:pt x="1175" y="10107"/>
                    <a:pt x="7742" y="16220"/>
                    <a:pt x="15687" y="16220"/>
                  </a:cubicBezTo>
                  <a:lnTo>
                    <a:pt x="156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7"/>
            <p:cNvSpPr/>
            <p:nvPr/>
          </p:nvSpPr>
          <p:spPr>
            <a:xfrm>
              <a:off x="5742403" y="2861711"/>
              <a:ext cx="365742" cy="378193"/>
            </a:xfrm>
            <a:custGeom>
              <a:avLst/>
              <a:gdLst/>
              <a:ahLst/>
              <a:cxnLst/>
              <a:rect l="l" t="t" r="r" b="b"/>
              <a:pathLst>
                <a:path w="15687" h="16221" extrusionOk="0">
                  <a:moveTo>
                    <a:pt x="0" y="1"/>
                  </a:moveTo>
                  <a:lnTo>
                    <a:pt x="0" y="16220"/>
                  </a:lnTo>
                  <a:cubicBezTo>
                    <a:pt x="7945" y="16220"/>
                    <a:pt x="14512" y="10107"/>
                    <a:pt x="15539" y="2175"/>
                  </a:cubicBezTo>
                  <a:cubicBezTo>
                    <a:pt x="15686" y="1044"/>
                    <a:pt x="15076" y="1"/>
                    <a:pt x="142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7"/>
            <p:cNvSpPr/>
            <p:nvPr/>
          </p:nvSpPr>
          <p:spPr>
            <a:xfrm>
              <a:off x="5386386" y="2825153"/>
              <a:ext cx="356043" cy="36581"/>
            </a:xfrm>
            <a:custGeom>
              <a:avLst/>
              <a:gdLst/>
              <a:ahLst/>
              <a:cxnLst/>
              <a:rect l="l" t="t" r="r" b="b"/>
              <a:pathLst>
                <a:path w="15271" h="1569" extrusionOk="0">
                  <a:moveTo>
                    <a:pt x="781" y="0"/>
                  </a:moveTo>
                  <a:cubicBezTo>
                    <a:pt x="351" y="0"/>
                    <a:pt x="1" y="354"/>
                    <a:pt x="1" y="785"/>
                  </a:cubicBezTo>
                  <a:cubicBezTo>
                    <a:pt x="1" y="1215"/>
                    <a:pt x="351" y="1569"/>
                    <a:pt x="781" y="1569"/>
                  </a:cubicBezTo>
                  <a:lnTo>
                    <a:pt x="15270" y="1569"/>
                  </a:lnTo>
                  <a:lnTo>
                    <a:pt x="15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7"/>
            <p:cNvSpPr/>
            <p:nvPr/>
          </p:nvSpPr>
          <p:spPr>
            <a:xfrm>
              <a:off x="5742403" y="2825153"/>
              <a:ext cx="356090" cy="36581"/>
            </a:xfrm>
            <a:custGeom>
              <a:avLst/>
              <a:gdLst/>
              <a:ahLst/>
              <a:cxnLst/>
              <a:rect l="l" t="t" r="r" b="b"/>
              <a:pathLst>
                <a:path w="15273" h="1569" extrusionOk="0">
                  <a:moveTo>
                    <a:pt x="0" y="0"/>
                  </a:moveTo>
                  <a:lnTo>
                    <a:pt x="0" y="1569"/>
                  </a:lnTo>
                  <a:lnTo>
                    <a:pt x="14489" y="1569"/>
                  </a:lnTo>
                  <a:cubicBezTo>
                    <a:pt x="14919" y="1569"/>
                    <a:pt x="15273" y="1215"/>
                    <a:pt x="15273" y="785"/>
                  </a:cubicBezTo>
                  <a:cubicBezTo>
                    <a:pt x="15273" y="354"/>
                    <a:pt x="14919" y="0"/>
                    <a:pt x="144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7"/>
            <p:cNvSpPr/>
            <p:nvPr/>
          </p:nvSpPr>
          <p:spPr>
            <a:xfrm>
              <a:off x="6722510" y="1684125"/>
              <a:ext cx="1037331" cy="283860"/>
            </a:xfrm>
            <a:custGeom>
              <a:avLst/>
              <a:gdLst/>
              <a:ahLst/>
              <a:cxnLst/>
              <a:rect l="l" t="t" r="r" b="b"/>
              <a:pathLst>
                <a:path w="44492" h="12175" extrusionOk="0">
                  <a:moveTo>
                    <a:pt x="1" y="1"/>
                  </a:moveTo>
                  <a:lnTo>
                    <a:pt x="1" y="7092"/>
                  </a:lnTo>
                  <a:cubicBezTo>
                    <a:pt x="492" y="7058"/>
                    <a:pt x="1035" y="7037"/>
                    <a:pt x="1629" y="7037"/>
                  </a:cubicBezTo>
                  <a:cubicBezTo>
                    <a:pt x="4489" y="7037"/>
                    <a:pt x="8519" y="7509"/>
                    <a:pt x="13479" y="9216"/>
                  </a:cubicBezTo>
                  <a:cubicBezTo>
                    <a:pt x="18654" y="10993"/>
                    <a:pt x="23086" y="12175"/>
                    <a:pt x="26968" y="12175"/>
                  </a:cubicBezTo>
                  <a:cubicBezTo>
                    <a:pt x="30760" y="12175"/>
                    <a:pt x="34028" y="11047"/>
                    <a:pt x="36954" y="8246"/>
                  </a:cubicBezTo>
                  <a:cubicBezTo>
                    <a:pt x="38812" y="6468"/>
                    <a:pt x="40709" y="5694"/>
                    <a:pt x="42411" y="5571"/>
                  </a:cubicBezTo>
                  <a:cubicBezTo>
                    <a:pt x="44372" y="5427"/>
                    <a:pt x="44492" y="2606"/>
                    <a:pt x="42543" y="2312"/>
                  </a:cubicBezTo>
                  <a:cubicBezTo>
                    <a:pt x="42507" y="2305"/>
                    <a:pt x="42471" y="2302"/>
                    <a:pt x="42434" y="2296"/>
                  </a:cubicBezTo>
                  <a:cubicBezTo>
                    <a:pt x="42310" y="2279"/>
                    <a:pt x="42185" y="2271"/>
                    <a:pt x="42060" y="2271"/>
                  </a:cubicBezTo>
                  <a:cubicBezTo>
                    <a:pt x="38811" y="2271"/>
                    <a:pt x="35084" y="7683"/>
                    <a:pt x="27938" y="7683"/>
                  </a:cubicBezTo>
                  <a:cubicBezTo>
                    <a:pt x="27110" y="7683"/>
                    <a:pt x="26237" y="7611"/>
                    <a:pt x="25313" y="7449"/>
                  </a:cubicBezTo>
                  <a:cubicBezTo>
                    <a:pt x="17345" y="6051"/>
                    <a:pt x="7382" y="7"/>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7"/>
            <p:cNvSpPr/>
            <p:nvPr/>
          </p:nvSpPr>
          <p:spPr>
            <a:xfrm>
              <a:off x="7681588" y="1758710"/>
              <a:ext cx="36628" cy="36721"/>
            </a:xfrm>
            <a:custGeom>
              <a:avLst/>
              <a:gdLst/>
              <a:ahLst/>
              <a:cxnLst/>
              <a:rect l="l" t="t" r="r" b="b"/>
              <a:pathLst>
                <a:path w="1571" h="1575" extrusionOk="0">
                  <a:moveTo>
                    <a:pt x="784" y="1"/>
                  </a:moveTo>
                  <a:cubicBezTo>
                    <a:pt x="350" y="1"/>
                    <a:pt x="0" y="354"/>
                    <a:pt x="0" y="787"/>
                  </a:cubicBezTo>
                  <a:cubicBezTo>
                    <a:pt x="0" y="1221"/>
                    <a:pt x="350" y="1574"/>
                    <a:pt x="784" y="1574"/>
                  </a:cubicBezTo>
                  <a:cubicBezTo>
                    <a:pt x="1218" y="1574"/>
                    <a:pt x="1571" y="1221"/>
                    <a:pt x="1571" y="787"/>
                  </a:cubicBezTo>
                  <a:cubicBezTo>
                    <a:pt x="1571" y="354"/>
                    <a:pt x="1218" y="1"/>
                    <a:pt x="7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7"/>
            <p:cNvSpPr/>
            <p:nvPr/>
          </p:nvSpPr>
          <p:spPr>
            <a:xfrm>
              <a:off x="7699843" y="1764702"/>
              <a:ext cx="293513" cy="1140197"/>
            </a:xfrm>
            <a:custGeom>
              <a:avLst/>
              <a:gdLst/>
              <a:ahLst/>
              <a:cxnLst/>
              <a:rect l="l" t="t" r="r" b="b"/>
              <a:pathLst>
                <a:path w="12589" h="48904" extrusionOk="0">
                  <a:moveTo>
                    <a:pt x="1" y="0"/>
                  </a:moveTo>
                  <a:lnTo>
                    <a:pt x="1" y="4790"/>
                  </a:lnTo>
                  <a:lnTo>
                    <a:pt x="10438" y="47053"/>
                  </a:lnTo>
                  <a:lnTo>
                    <a:pt x="1" y="47053"/>
                  </a:lnTo>
                  <a:lnTo>
                    <a:pt x="1" y="48903"/>
                  </a:lnTo>
                  <a:lnTo>
                    <a:pt x="11622" y="48903"/>
                  </a:lnTo>
                  <a:cubicBezTo>
                    <a:pt x="11905" y="48903"/>
                    <a:pt x="12175" y="48774"/>
                    <a:pt x="12352" y="48550"/>
                  </a:cubicBezTo>
                  <a:cubicBezTo>
                    <a:pt x="12525" y="48323"/>
                    <a:pt x="12589" y="48033"/>
                    <a:pt x="12522" y="47756"/>
                  </a:cubicBezTo>
                  <a:lnTo>
                    <a:pt x="901" y="704"/>
                  </a:lnTo>
                  <a:cubicBezTo>
                    <a:pt x="798" y="290"/>
                    <a:pt x="427" y="0"/>
                    <a:pt x="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7"/>
            <p:cNvSpPr/>
            <p:nvPr/>
          </p:nvSpPr>
          <p:spPr>
            <a:xfrm>
              <a:off x="7406380" y="1764702"/>
              <a:ext cx="293489" cy="1140197"/>
            </a:xfrm>
            <a:custGeom>
              <a:avLst/>
              <a:gdLst/>
              <a:ahLst/>
              <a:cxnLst/>
              <a:rect l="l" t="t" r="r" b="b"/>
              <a:pathLst>
                <a:path w="12588" h="48904" extrusionOk="0">
                  <a:moveTo>
                    <a:pt x="12588" y="0"/>
                  </a:moveTo>
                  <a:cubicBezTo>
                    <a:pt x="12164" y="0"/>
                    <a:pt x="11791" y="290"/>
                    <a:pt x="11690" y="704"/>
                  </a:cubicBezTo>
                  <a:lnTo>
                    <a:pt x="71" y="47756"/>
                  </a:lnTo>
                  <a:cubicBezTo>
                    <a:pt x="0" y="48033"/>
                    <a:pt x="63" y="48323"/>
                    <a:pt x="240" y="48550"/>
                  </a:cubicBezTo>
                  <a:cubicBezTo>
                    <a:pt x="417" y="48774"/>
                    <a:pt x="684" y="48903"/>
                    <a:pt x="971" y="48903"/>
                  </a:cubicBezTo>
                  <a:lnTo>
                    <a:pt x="12588" y="48903"/>
                  </a:lnTo>
                  <a:lnTo>
                    <a:pt x="12588" y="47053"/>
                  </a:lnTo>
                  <a:lnTo>
                    <a:pt x="2152" y="47053"/>
                  </a:lnTo>
                  <a:lnTo>
                    <a:pt x="12588" y="4790"/>
                  </a:lnTo>
                  <a:lnTo>
                    <a:pt x="1258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7"/>
            <p:cNvSpPr/>
            <p:nvPr/>
          </p:nvSpPr>
          <p:spPr>
            <a:xfrm>
              <a:off x="7699843" y="2861711"/>
              <a:ext cx="365766" cy="378193"/>
            </a:xfrm>
            <a:custGeom>
              <a:avLst/>
              <a:gdLst/>
              <a:ahLst/>
              <a:cxnLst/>
              <a:rect l="l" t="t" r="r" b="b"/>
              <a:pathLst>
                <a:path w="15688" h="16221" extrusionOk="0">
                  <a:moveTo>
                    <a:pt x="1" y="1"/>
                  </a:moveTo>
                  <a:lnTo>
                    <a:pt x="1" y="16220"/>
                  </a:lnTo>
                  <a:cubicBezTo>
                    <a:pt x="7949" y="16220"/>
                    <a:pt x="14513" y="10107"/>
                    <a:pt x="15541" y="2175"/>
                  </a:cubicBezTo>
                  <a:cubicBezTo>
                    <a:pt x="15687" y="1044"/>
                    <a:pt x="15076" y="1"/>
                    <a:pt x="142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7"/>
            <p:cNvSpPr/>
            <p:nvPr/>
          </p:nvSpPr>
          <p:spPr>
            <a:xfrm>
              <a:off x="7334127" y="2861711"/>
              <a:ext cx="365742" cy="378193"/>
            </a:xfrm>
            <a:custGeom>
              <a:avLst/>
              <a:gdLst/>
              <a:ahLst/>
              <a:cxnLst/>
              <a:rect l="l" t="t" r="r" b="b"/>
              <a:pathLst>
                <a:path w="15687" h="16221" extrusionOk="0">
                  <a:moveTo>
                    <a:pt x="1418" y="1"/>
                  </a:moveTo>
                  <a:cubicBezTo>
                    <a:pt x="614" y="1"/>
                    <a:pt x="0" y="1044"/>
                    <a:pt x="148" y="2175"/>
                  </a:cubicBezTo>
                  <a:cubicBezTo>
                    <a:pt x="1178" y="10107"/>
                    <a:pt x="7742" y="16220"/>
                    <a:pt x="15687" y="16220"/>
                  </a:cubicBezTo>
                  <a:lnTo>
                    <a:pt x="156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7"/>
            <p:cNvSpPr/>
            <p:nvPr/>
          </p:nvSpPr>
          <p:spPr>
            <a:xfrm>
              <a:off x="7699843" y="2825153"/>
              <a:ext cx="356113" cy="36581"/>
            </a:xfrm>
            <a:custGeom>
              <a:avLst/>
              <a:gdLst/>
              <a:ahLst/>
              <a:cxnLst/>
              <a:rect l="l" t="t" r="r" b="b"/>
              <a:pathLst>
                <a:path w="15274" h="1569" extrusionOk="0">
                  <a:moveTo>
                    <a:pt x="1" y="0"/>
                  </a:moveTo>
                  <a:lnTo>
                    <a:pt x="1" y="1569"/>
                  </a:lnTo>
                  <a:lnTo>
                    <a:pt x="14490" y="1569"/>
                  </a:lnTo>
                  <a:cubicBezTo>
                    <a:pt x="14920" y="1569"/>
                    <a:pt x="15273" y="1215"/>
                    <a:pt x="15273" y="785"/>
                  </a:cubicBezTo>
                  <a:cubicBezTo>
                    <a:pt x="15273" y="354"/>
                    <a:pt x="14920" y="0"/>
                    <a:pt x="144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7"/>
            <p:cNvSpPr/>
            <p:nvPr/>
          </p:nvSpPr>
          <p:spPr>
            <a:xfrm>
              <a:off x="7343850" y="2825153"/>
              <a:ext cx="356020" cy="36581"/>
            </a:xfrm>
            <a:custGeom>
              <a:avLst/>
              <a:gdLst/>
              <a:ahLst/>
              <a:cxnLst/>
              <a:rect l="l" t="t" r="r" b="b"/>
              <a:pathLst>
                <a:path w="15270" h="1569" extrusionOk="0">
                  <a:moveTo>
                    <a:pt x="781" y="0"/>
                  </a:moveTo>
                  <a:cubicBezTo>
                    <a:pt x="351" y="0"/>
                    <a:pt x="0" y="354"/>
                    <a:pt x="0" y="785"/>
                  </a:cubicBezTo>
                  <a:cubicBezTo>
                    <a:pt x="0" y="1215"/>
                    <a:pt x="351" y="1569"/>
                    <a:pt x="781" y="1569"/>
                  </a:cubicBezTo>
                  <a:lnTo>
                    <a:pt x="15270" y="1569"/>
                  </a:lnTo>
                  <a:lnTo>
                    <a:pt x="15270" y="0"/>
                  </a:lnTo>
                  <a:close/>
                </a:path>
              </a:pathLst>
            </a:custGeom>
            <a:solidFill>
              <a:srgbClr val="46171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7"/>
            <p:cNvSpPr/>
            <p:nvPr/>
          </p:nvSpPr>
          <p:spPr>
            <a:xfrm>
              <a:off x="6461056" y="1843622"/>
              <a:ext cx="258750" cy="305800"/>
            </a:xfrm>
            <a:custGeom>
              <a:avLst/>
              <a:gdLst/>
              <a:ahLst/>
              <a:cxnLst/>
              <a:rect l="l" t="t" r="r" b="b"/>
              <a:pathLst>
                <a:path w="11098" h="13116" extrusionOk="0">
                  <a:moveTo>
                    <a:pt x="201" y="1"/>
                  </a:moveTo>
                  <a:cubicBezTo>
                    <a:pt x="70" y="678"/>
                    <a:pt x="1" y="1378"/>
                    <a:pt x="1" y="2095"/>
                  </a:cubicBezTo>
                  <a:cubicBezTo>
                    <a:pt x="1" y="8172"/>
                    <a:pt x="4947" y="13115"/>
                    <a:pt x="11020" y="13115"/>
                  </a:cubicBezTo>
                  <a:lnTo>
                    <a:pt x="11097" y="13115"/>
                  </a:lnTo>
                  <a:lnTo>
                    <a:pt x="11097" y="10384"/>
                  </a:lnTo>
                  <a:lnTo>
                    <a:pt x="11020" y="10384"/>
                  </a:lnTo>
                  <a:cubicBezTo>
                    <a:pt x="6451" y="10384"/>
                    <a:pt x="2732" y="6665"/>
                    <a:pt x="2732" y="2095"/>
                  </a:cubicBezTo>
                  <a:cubicBezTo>
                    <a:pt x="2732" y="1394"/>
                    <a:pt x="2818" y="714"/>
                    <a:pt x="2986" y="64"/>
                  </a:cubicBezTo>
                  <a:lnTo>
                    <a:pt x="1001" y="64"/>
                  </a:lnTo>
                  <a:cubicBezTo>
                    <a:pt x="728" y="64"/>
                    <a:pt x="464" y="44"/>
                    <a:pt x="2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7"/>
            <p:cNvSpPr/>
            <p:nvPr/>
          </p:nvSpPr>
          <p:spPr>
            <a:xfrm>
              <a:off x="6720971" y="1845091"/>
              <a:ext cx="255159" cy="304331"/>
            </a:xfrm>
            <a:custGeom>
              <a:avLst/>
              <a:gdLst/>
              <a:ahLst/>
              <a:cxnLst/>
              <a:rect l="l" t="t" r="r" b="b"/>
              <a:pathLst>
                <a:path w="10944" h="13053" extrusionOk="0">
                  <a:moveTo>
                    <a:pt x="7962" y="1"/>
                  </a:moveTo>
                  <a:cubicBezTo>
                    <a:pt x="8125" y="651"/>
                    <a:pt x="8216" y="1331"/>
                    <a:pt x="8216" y="2032"/>
                  </a:cubicBezTo>
                  <a:cubicBezTo>
                    <a:pt x="8216" y="6579"/>
                    <a:pt x="4537" y="10281"/>
                    <a:pt x="0" y="10321"/>
                  </a:cubicBezTo>
                  <a:lnTo>
                    <a:pt x="0" y="13052"/>
                  </a:lnTo>
                  <a:cubicBezTo>
                    <a:pt x="6041" y="13009"/>
                    <a:pt x="10944" y="8083"/>
                    <a:pt x="10944" y="2032"/>
                  </a:cubicBezTo>
                  <a:cubicBezTo>
                    <a:pt x="10944" y="1339"/>
                    <a:pt x="10880" y="661"/>
                    <a:pt x="107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02"/>
        <p:cNvGrpSpPr/>
        <p:nvPr/>
      </p:nvGrpSpPr>
      <p:grpSpPr>
        <a:xfrm>
          <a:off x="0" y="0"/>
          <a:ext cx="0" cy="0"/>
          <a:chOff x="0" y="0"/>
          <a:chExt cx="0" cy="0"/>
        </a:xfrm>
      </p:grpSpPr>
      <p:sp>
        <p:nvSpPr>
          <p:cNvPr id="203" name="Google Shape;203;p28"/>
          <p:cNvSpPr txBox="1"/>
          <p:nvPr/>
        </p:nvSpPr>
        <p:spPr>
          <a:xfrm>
            <a:off x="0" y="1594350"/>
            <a:ext cx="9144000" cy="1954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chemeClr val="dk1"/>
                </a:solidFill>
                <a:latin typeface="Times New Roman"/>
                <a:ea typeface="Times New Roman"/>
                <a:cs typeface="Times New Roman"/>
                <a:sym typeface="Times New Roman"/>
              </a:rPr>
              <a:t>Phase I:</a:t>
            </a:r>
            <a:endParaRPr sz="6000" b="1">
              <a:solidFill>
                <a:schemeClr val="dk1"/>
              </a:solidFill>
              <a:latin typeface="Times New Roman"/>
              <a:ea typeface="Times New Roman"/>
              <a:cs typeface="Times New Roman"/>
              <a:sym typeface="Times New Roman"/>
            </a:endParaRPr>
          </a:p>
          <a:p>
            <a:pPr marL="0" lvl="0" indent="0" algn="ctr" rtl="0">
              <a:spcBef>
                <a:spcPts val="0"/>
              </a:spcBef>
              <a:spcAft>
                <a:spcPts val="0"/>
              </a:spcAft>
              <a:buNone/>
            </a:pPr>
            <a:endParaRPr sz="3000">
              <a:solidFill>
                <a:schemeClr val="dk1"/>
              </a:solidFill>
              <a:latin typeface="Times New Roman"/>
              <a:ea typeface="Times New Roman"/>
              <a:cs typeface="Times New Roman"/>
              <a:sym typeface="Times New Roman"/>
            </a:endParaRPr>
          </a:p>
          <a:p>
            <a:pPr marL="0" lvl="0" indent="0" algn="ctr" rtl="0">
              <a:lnSpc>
                <a:spcPct val="200000"/>
              </a:lnSpc>
              <a:spcBef>
                <a:spcPts val="0"/>
              </a:spcBef>
              <a:spcAft>
                <a:spcPts val="0"/>
              </a:spcAft>
              <a:buNone/>
            </a:pPr>
            <a:r>
              <a:rPr lang="en" sz="2500" b="1">
                <a:solidFill>
                  <a:schemeClr val="dk1"/>
                </a:solidFill>
                <a:latin typeface="Times New Roman"/>
                <a:ea typeface="Times New Roman"/>
                <a:cs typeface="Times New Roman"/>
                <a:sym typeface="Times New Roman"/>
              </a:rPr>
              <a:t>Introduction of the Business Organization</a:t>
            </a:r>
            <a:endParaRPr sz="25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sp>
        <p:nvSpPr>
          <p:cNvPr id="208" name="Google Shape;208;p29"/>
          <p:cNvSpPr txBox="1">
            <a:spLocks noGrp="1"/>
          </p:cNvSpPr>
          <p:nvPr>
            <p:ph type="ctrTitle" idx="6"/>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4"/>
                </a:solidFill>
              </a:rPr>
              <a:t>The Ethical History of </a:t>
            </a:r>
            <a:r>
              <a:rPr lang="en">
                <a:solidFill>
                  <a:schemeClr val="accent1"/>
                </a:solidFill>
              </a:rPr>
              <a:t>McDonald’s</a:t>
            </a:r>
            <a:endParaRPr>
              <a:solidFill>
                <a:schemeClr val="accent4"/>
              </a:solidFill>
            </a:endParaRPr>
          </a:p>
        </p:txBody>
      </p:sp>
      <p:sp>
        <p:nvSpPr>
          <p:cNvPr id="209" name="Google Shape;209;p29"/>
          <p:cNvSpPr txBox="1">
            <a:spLocks noGrp="1"/>
          </p:cNvSpPr>
          <p:nvPr>
            <p:ph type="ctrTitle"/>
          </p:nvPr>
        </p:nvSpPr>
        <p:spPr>
          <a:xfrm flipH="1">
            <a:off x="713225" y="1164975"/>
            <a:ext cx="3109200" cy="503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1940</a:t>
            </a:r>
            <a:endParaRPr/>
          </a:p>
        </p:txBody>
      </p:sp>
      <p:sp>
        <p:nvSpPr>
          <p:cNvPr id="210" name="Google Shape;210;p29"/>
          <p:cNvSpPr txBox="1">
            <a:spLocks noGrp="1"/>
          </p:cNvSpPr>
          <p:nvPr>
            <p:ph type="subTitle" idx="1"/>
          </p:nvPr>
        </p:nvSpPr>
        <p:spPr>
          <a:xfrm flipH="1">
            <a:off x="587225" y="1586325"/>
            <a:ext cx="3235200" cy="572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The McDonalds Brothers founded the first ever McDonald’s</a:t>
            </a:r>
            <a:endParaRPr/>
          </a:p>
        </p:txBody>
      </p:sp>
      <p:sp>
        <p:nvSpPr>
          <p:cNvPr id="211" name="Google Shape;211;p29"/>
          <p:cNvSpPr txBox="1">
            <a:spLocks noGrp="1"/>
          </p:cNvSpPr>
          <p:nvPr>
            <p:ph type="ctrTitle" idx="2"/>
          </p:nvPr>
        </p:nvSpPr>
        <p:spPr>
          <a:xfrm flipH="1">
            <a:off x="5299825" y="2051625"/>
            <a:ext cx="3109200" cy="50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1961</a:t>
            </a:r>
            <a:endParaRPr/>
          </a:p>
        </p:txBody>
      </p:sp>
      <p:sp>
        <p:nvSpPr>
          <p:cNvPr id="212" name="Google Shape;212;p29"/>
          <p:cNvSpPr txBox="1">
            <a:spLocks noGrp="1"/>
          </p:cNvSpPr>
          <p:nvPr>
            <p:ph type="subTitle" idx="3"/>
          </p:nvPr>
        </p:nvSpPr>
        <p:spPr>
          <a:xfrm flipH="1">
            <a:off x="5299825" y="2472850"/>
            <a:ext cx="31092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Ray Kroc strong arms the brothers into a buyout</a:t>
            </a:r>
            <a:endParaRPr/>
          </a:p>
        </p:txBody>
      </p:sp>
      <p:sp>
        <p:nvSpPr>
          <p:cNvPr id="213" name="Google Shape;213;p29"/>
          <p:cNvSpPr txBox="1">
            <a:spLocks noGrp="1"/>
          </p:cNvSpPr>
          <p:nvPr>
            <p:ph type="ctrTitle" idx="4"/>
          </p:nvPr>
        </p:nvSpPr>
        <p:spPr>
          <a:xfrm flipH="1">
            <a:off x="713225" y="2916400"/>
            <a:ext cx="3109200" cy="503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1962</a:t>
            </a:r>
            <a:endParaRPr/>
          </a:p>
        </p:txBody>
      </p:sp>
      <p:sp>
        <p:nvSpPr>
          <p:cNvPr id="214" name="Google Shape;214;p29"/>
          <p:cNvSpPr txBox="1">
            <a:spLocks noGrp="1"/>
          </p:cNvSpPr>
          <p:nvPr>
            <p:ph type="subTitle" idx="5"/>
          </p:nvPr>
        </p:nvSpPr>
        <p:spPr>
          <a:xfrm flipH="1">
            <a:off x="713225" y="3337625"/>
            <a:ext cx="3109200" cy="572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Ray Kroc hires a team of lawyers to justify his refusal to pay the McDonald’s brothers</a:t>
            </a:r>
            <a:endParaRPr/>
          </a:p>
        </p:txBody>
      </p:sp>
      <p:sp>
        <p:nvSpPr>
          <p:cNvPr id="215" name="Google Shape;215;p29"/>
          <p:cNvSpPr/>
          <p:nvPr/>
        </p:nvSpPr>
        <p:spPr>
          <a:xfrm flipH="1">
            <a:off x="4382025" y="1693425"/>
            <a:ext cx="358200" cy="358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9"/>
          <p:cNvSpPr/>
          <p:nvPr/>
        </p:nvSpPr>
        <p:spPr>
          <a:xfrm flipH="1">
            <a:off x="4382025" y="2916400"/>
            <a:ext cx="358200" cy="3582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9"/>
          <p:cNvSpPr/>
          <p:nvPr/>
        </p:nvSpPr>
        <p:spPr>
          <a:xfrm flipH="1">
            <a:off x="4382025" y="4139375"/>
            <a:ext cx="358200" cy="3582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8" name="Google Shape;218;p29"/>
          <p:cNvCxnSpPr>
            <a:stCxn id="215" idx="4"/>
            <a:endCxn id="216" idx="0"/>
          </p:cNvCxnSpPr>
          <p:nvPr/>
        </p:nvCxnSpPr>
        <p:spPr>
          <a:xfrm>
            <a:off x="4561125" y="2051625"/>
            <a:ext cx="0" cy="864900"/>
          </a:xfrm>
          <a:prstGeom prst="straightConnector1">
            <a:avLst/>
          </a:prstGeom>
          <a:noFill/>
          <a:ln w="19050" cap="flat" cmpd="sng">
            <a:solidFill>
              <a:schemeClr val="accent5"/>
            </a:solidFill>
            <a:prstDash val="solid"/>
            <a:round/>
            <a:headEnd type="none" w="med" len="med"/>
            <a:tailEnd type="none" w="med" len="med"/>
          </a:ln>
        </p:spPr>
      </p:cxnSp>
      <p:cxnSp>
        <p:nvCxnSpPr>
          <p:cNvPr id="219" name="Google Shape;219;p29"/>
          <p:cNvCxnSpPr>
            <a:stCxn id="216" idx="4"/>
            <a:endCxn id="217" idx="0"/>
          </p:cNvCxnSpPr>
          <p:nvPr/>
        </p:nvCxnSpPr>
        <p:spPr>
          <a:xfrm>
            <a:off x="4561125" y="3274600"/>
            <a:ext cx="0" cy="864900"/>
          </a:xfrm>
          <a:prstGeom prst="straightConnector1">
            <a:avLst/>
          </a:prstGeom>
          <a:noFill/>
          <a:ln w="19050" cap="flat" cmpd="sng">
            <a:solidFill>
              <a:schemeClr val="accent5"/>
            </a:solidFill>
            <a:prstDash val="solid"/>
            <a:round/>
            <a:headEnd type="none" w="med" len="med"/>
            <a:tailEnd type="none" w="med" len="med"/>
          </a:ln>
        </p:spPr>
      </p:cxnSp>
      <p:sp>
        <p:nvSpPr>
          <p:cNvPr id="220" name="Google Shape;220;p29"/>
          <p:cNvSpPr txBox="1">
            <a:spLocks noGrp="1"/>
          </p:cNvSpPr>
          <p:nvPr>
            <p:ph type="ctrTitle" idx="2"/>
          </p:nvPr>
        </p:nvSpPr>
        <p:spPr>
          <a:xfrm flipH="1">
            <a:off x="5299825" y="3583613"/>
            <a:ext cx="3109200" cy="503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Today</a:t>
            </a:r>
            <a:endParaRPr/>
          </a:p>
        </p:txBody>
      </p:sp>
      <p:sp>
        <p:nvSpPr>
          <p:cNvPr id="221" name="Google Shape;221;p29"/>
          <p:cNvSpPr txBox="1">
            <a:spLocks noGrp="1"/>
          </p:cNvSpPr>
          <p:nvPr>
            <p:ph type="subTitle" idx="3"/>
          </p:nvPr>
        </p:nvSpPr>
        <p:spPr>
          <a:xfrm flipH="1">
            <a:off x="5299825" y="4004838"/>
            <a:ext cx="3109200" cy="57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McDonald family has still never seen a penny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25"/>
        <p:cNvGrpSpPr/>
        <p:nvPr/>
      </p:nvGrpSpPr>
      <p:grpSpPr>
        <a:xfrm>
          <a:off x="0" y="0"/>
          <a:ext cx="0" cy="0"/>
          <a:chOff x="0" y="0"/>
          <a:chExt cx="0" cy="0"/>
        </a:xfrm>
      </p:grpSpPr>
      <p:sp>
        <p:nvSpPr>
          <p:cNvPr id="226" name="Google Shape;226;p30"/>
          <p:cNvSpPr txBox="1"/>
          <p:nvPr/>
        </p:nvSpPr>
        <p:spPr>
          <a:xfrm>
            <a:off x="0" y="1594350"/>
            <a:ext cx="9144000" cy="1954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chemeClr val="dk1"/>
                </a:solidFill>
                <a:latin typeface="Times New Roman"/>
                <a:ea typeface="Times New Roman"/>
                <a:cs typeface="Times New Roman"/>
                <a:sym typeface="Times New Roman"/>
              </a:rPr>
              <a:t>Phase II:</a:t>
            </a:r>
            <a:endParaRPr sz="6000" b="1">
              <a:solidFill>
                <a:schemeClr val="dk1"/>
              </a:solidFill>
              <a:latin typeface="Times New Roman"/>
              <a:ea typeface="Times New Roman"/>
              <a:cs typeface="Times New Roman"/>
              <a:sym typeface="Times New Roman"/>
            </a:endParaRPr>
          </a:p>
          <a:p>
            <a:pPr marL="0" lvl="0" indent="0" algn="ctr" rtl="0">
              <a:spcBef>
                <a:spcPts val="0"/>
              </a:spcBef>
              <a:spcAft>
                <a:spcPts val="0"/>
              </a:spcAft>
              <a:buNone/>
            </a:pPr>
            <a:endParaRPr sz="3000">
              <a:solidFill>
                <a:schemeClr val="dk1"/>
              </a:solidFill>
              <a:latin typeface="Times New Roman"/>
              <a:ea typeface="Times New Roman"/>
              <a:cs typeface="Times New Roman"/>
              <a:sym typeface="Times New Roman"/>
            </a:endParaRPr>
          </a:p>
          <a:p>
            <a:pPr marL="0" lvl="0" indent="0" algn="ctr" rtl="0">
              <a:lnSpc>
                <a:spcPct val="200000"/>
              </a:lnSpc>
              <a:spcBef>
                <a:spcPts val="0"/>
              </a:spcBef>
              <a:spcAft>
                <a:spcPts val="0"/>
              </a:spcAft>
              <a:buNone/>
            </a:pPr>
            <a:r>
              <a:rPr lang="en" sz="2500" b="1">
                <a:solidFill>
                  <a:schemeClr val="dk1"/>
                </a:solidFill>
                <a:latin typeface="Times New Roman"/>
                <a:ea typeface="Times New Roman"/>
                <a:cs typeface="Times New Roman"/>
                <a:sym typeface="Times New Roman"/>
              </a:rPr>
              <a:t>Review Business Organization, Ethics Programs, and Brand</a:t>
            </a:r>
            <a:endParaRPr sz="2500">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30"/>
        <p:cNvGrpSpPr/>
        <p:nvPr/>
      </p:nvGrpSpPr>
      <p:grpSpPr>
        <a:xfrm>
          <a:off x="0" y="0"/>
          <a:ext cx="0" cy="0"/>
          <a:chOff x="0" y="0"/>
          <a:chExt cx="0" cy="0"/>
        </a:xfrm>
      </p:grpSpPr>
      <p:pic>
        <p:nvPicPr>
          <p:cNvPr id="231" name="Google Shape;231;p31"/>
          <p:cNvPicPr preferRelativeResize="0"/>
          <p:nvPr/>
        </p:nvPicPr>
        <p:blipFill>
          <a:blip r:embed="rId3">
            <a:alphaModFix/>
          </a:blip>
          <a:stretch>
            <a:fillRect/>
          </a:stretch>
        </p:blipFill>
        <p:spPr>
          <a:xfrm>
            <a:off x="2879325" y="152400"/>
            <a:ext cx="3385361" cy="48387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5"/>
        <p:cNvGrpSpPr/>
        <p:nvPr/>
      </p:nvGrpSpPr>
      <p:grpSpPr>
        <a:xfrm>
          <a:off x="0" y="0"/>
          <a:ext cx="0" cy="0"/>
          <a:chOff x="0" y="0"/>
          <a:chExt cx="0" cy="0"/>
        </a:xfrm>
      </p:grpSpPr>
      <p:sp>
        <p:nvSpPr>
          <p:cNvPr id="236" name="Google Shape;236;p32"/>
          <p:cNvSpPr txBox="1">
            <a:spLocks noGrp="1"/>
          </p:cNvSpPr>
          <p:nvPr>
            <p:ph type="ctrTitle" idx="4294967295"/>
          </p:nvPr>
        </p:nvSpPr>
        <p:spPr>
          <a:xfrm>
            <a:off x="323925" y="965300"/>
            <a:ext cx="8157000" cy="40575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SzPts val="2200"/>
              <a:buChar char="●"/>
            </a:pPr>
            <a:r>
              <a:rPr lang="en" sz="2200"/>
              <a:t>Hundreds of policies, but most are legal protection, and for the bottom of the leadership hierarchy.</a:t>
            </a:r>
            <a:endParaRPr sz="2200"/>
          </a:p>
          <a:p>
            <a:pPr marL="0" lvl="0" indent="0" algn="l" rtl="0">
              <a:spcBef>
                <a:spcPts val="0"/>
              </a:spcBef>
              <a:spcAft>
                <a:spcPts val="0"/>
              </a:spcAft>
              <a:buNone/>
            </a:pPr>
            <a:endParaRPr sz="300"/>
          </a:p>
          <a:p>
            <a:pPr marL="457200" lvl="0" indent="-368300" algn="l" rtl="0">
              <a:spcBef>
                <a:spcPts val="0"/>
              </a:spcBef>
              <a:spcAft>
                <a:spcPts val="0"/>
              </a:spcAft>
              <a:buSzPts val="2200"/>
              <a:buChar char="●"/>
            </a:pPr>
            <a:r>
              <a:rPr lang="en" sz="2200"/>
              <a:t>Policy is to follow the law, with some relevant additions.</a:t>
            </a:r>
            <a:endParaRPr sz="300"/>
          </a:p>
          <a:p>
            <a:pPr marL="0" lvl="0" indent="0" algn="l" rtl="0">
              <a:spcBef>
                <a:spcPts val="0"/>
              </a:spcBef>
              <a:spcAft>
                <a:spcPts val="0"/>
              </a:spcAft>
              <a:buNone/>
            </a:pPr>
            <a:endParaRPr sz="300"/>
          </a:p>
          <a:p>
            <a:pPr marL="457200" lvl="0" indent="-368300" algn="l" rtl="0">
              <a:spcBef>
                <a:spcPts val="0"/>
              </a:spcBef>
              <a:spcAft>
                <a:spcPts val="0"/>
              </a:spcAft>
              <a:buSzPts val="2200"/>
              <a:buChar char="●"/>
            </a:pPr>
            <a:r>
              <a:rPr lang="en" sz="2200"/>
              <a:t>Standout Policies:</a:t>
            </a:r>
            <a:endParaRPr sz="2200"/>
          </a:p>
          <a:p>
            <a:pPr marL="914400" lvl="1" indent="-342900" algn="l" rtl="0">
              <a:spcBef>
                <a:spcPts val="0"/>
              </a:spcBef>
              <a:spcAft>
                <a:spcPts val="0"/>
              </a:spcAft>
              <a:buSzPts val="1800"/>
              <a:buFont typeface="Palanquin Dark"/>
              <a:buChar char="○"/>
            </a:pPr>
            <a:r>
              <a:rPr lang="en" sz="1800">
                <a:latin typeface="Palanquin Dark"/>
                <a:ea typeface="Palanquin Dark"/>
                <a:cs typeface="Palanquin Dark"/>
                <a:sym typeface="Palanquin Dark"/>
              </a:rPr>
              <a:t>Product Safety</a:t>
            </a:r>
            <a:endParaRPr sz="1800">
              <a:latin typeface="Palanquin Dark"/>
              <a:ea typeface="Palanquin Dark"/>
              <a:cs typeface="Palanquin Dark"/>
              <a:sym typeface="Palanquin Dark"/>
            </a:endParaRPr>
          </a:p>
          <a:p>
            <a:pPr marL="914400" lvl="1" indent="-342900" algn="l" rtl="0">
              <a:spcBef>
                <a:spcPts val="0"/>
              </a:spcBef>
              <a:spcAft>
                <a:spcPts val="0"/>
              </a:spcAft>
              <a:buSzPts val="1800"/>
              <a:buFont typeface="Palanquin Dark"/>
              <a:buChar char="○"/>
            </a:pPr>
            <a:r>
              <a:rPr lang="en" sz="1800">
                <a:latin typeface="Palanquin Dark"/>
                <a:ea typeface="Palanquin Dark"/>
                <a:cs typeface="Palanquin Dark"/>
                <a:sym typeface="Palanquin Dark"/>
              </a:rPr>
              <a:t>Whistleblower Protection</a:t>
            </a:r>
            <a:endParaRPr sz="1800">
              <a:latin typeface="Palanquin Dark"/>
              <a:ea typeface="Palanquin Dark"/>
              <a:cs typeface="Palanquin Dark"/>
              <a:sym typeface="Palanquin Dark"/>
            </a:endParaRPr>
          </a:p>
          <a:p>
            <a:pPr marL="914400" lvl="1" indent="-342900" algn="l" rtl="0">
              <a:spcBef>
                <a:spcPts val="0"/>
              </a:spcBef>
              <a:spcAft>
                <a:spcPts val="0"/>
              </a:spcAft>
              <a:buSzPts val="1800"/>
              <a:buFont typeface="Palanquin Dark"/>
              <a:buChar char="○"/>
            </a:pPr>
            <a:r>
              <a:rPr lang="en" sz="1800">
                <a:latin typeface="Palanquin Dark"/>
                <a:ea typeface="Palanquin Dark"/>
                <a:cs typeface="Palanquin Dark"/>
                <a:sym typeface="Palanquin Dark"/>
              </a:rPr>
              <a:t>Employment Practices</a:t>
            </a:r>
            <a:endParaRPr sz="1800">
              <a:latin typeface="Palanquin Dark"/>
              <a:ea typeface="Palanquin Dark"/>
              <a:cs typeface="Palanquin Dark"/>
              <a:sym typeface="Palanquin Dark"/>
            </a:endParaRPr>
          </a:p>
          <a:p>
            <a:pPr marL="914400" lvl="1" indent="-342900" algn="l" rtl="0">
              <a:spcBef>
                <a:spcPts val="0"/>
              </a:spcBef>
              <a:spcAft>
                <a:spcPts val="0"/>
              </a:spcAft>
              <a:buSzPts val="1800"/>
              <a:buFont typeface="Palanquin Dark"/>
              <a:buChar char="○"/>
            </a:pPr>
            <a:r>
              <a:rPr lang="en" sz="1800">
                <a:latin typeface="Palanquin Dark"/>
                <a:ea typeface="Palanquin Dark"/>
                <a:cs typeface="Palanquin Dark"/>
                <a:sym typeface="Palanquin Dark"/>
              </a:rPr>
              <a:t>Acting in Best Interests</a:t>
            </a:r>
            <a:endParaRPr sz="1800">
              <a:latin typeface="Palanquin Dark"/>
              <a:ea typeface="Palanquin Dark"/>
              <a:cs typeface="Palanquin Dark"/>
              <a:sym typeface="Palanquin Dark"/>
            </a:endParaRPr>
          </a:p>
          <a:p>
            <a:pPr marL="914400" lvl="1" indent="-342900" algn="l" rtl="0">
              <a:spcBef>
                <a:spcPts val="0"/>
              </a:spcBef>
              <a:spcAft>
                <a:spcPts val="0"/>
              </a:spcAft>
              <a:buSzPts val="1800"/>
              <a:buFont typeface="Palanquin Dark"/>
              <a:buChar char="○"/>
            </a:pPr>
            <a:r>
              <a:rPr lang="en" sz="1800">
                <a:latin typeface="Palanquin Dark"/>
                <a:ea typeface="Palanquin Dark"/>
                <a:cs typeface="Palanquin Dark"/>
                <a:sym typeface="Palanquin Dark"/>
              </a:rPr>
              <a:t>Conflicts of Interest</a:t>
            </a:r>
            <a:endParaRPr sz="1800">
              <a:latin typeface="Palanquin Dark"/>
              <a:ea typeface="Palanquin Dark"/>
              <a:cs typeface="Palanquin Dark"/>
              <a:sym typeface="Palanquin Dark"/>
            </a:endParaRPr>
          </a:p>
          <a:p>
            <a:pPr marL="914400" lvl="1" indent="-342900" algn="l" rtl="0">
              <a:spcBef>
                <a:spcPts val="0"/>
              </a:spcBef>
              <a:spcAft>
                <a:spcPts val="0"/>
              </a:spcAft>
              <a:buSzPts val="1800"/>
              <a:buFont typeface="Palanquin Dark"/>
              <a:buChar char="○"/>
            </a:pPr>
            <a:r>
              <a:rPr lang="en" sz="1800">
                <a:latin typeface="Palanquin Dark"/>
                <a:ea typeface="Palanquin Dark"/>
                <a:cs typeface="Palanquin Dark"/>
                <a:sym typeface="Palanquin Dark"/>
              </a:rPr>
              <a:t>Corporate and Social Responsibility</a:t>
            </a:r>
            <a:endParaRPr sz="1800">
              <a:latin typeface="Palanquin Dark"/>
              <a:ea typeface="Palanquin Dark"/>
              <a:cs typeface="Palanquin Dark"/>
              <a:sym typeface="Palanquin Dark"/>
            </a:endParaRPr>
          </a:p>
          <a:p>
            <a:pPr marL="914400" lvl="1" indent="-342900" algn="l" rtl="0">
              <a:spcBef>
                <a:spcPts val="0"/>
              </a:spcBef>
              <a:spcAft>
                <a:spcPts val="0"/>
              </a:spcAft>
              <a:buSzPts val="1800"/>
              <a:buFont typeface="Palanquin Dark"/>
              <a:buChar char="○"/>
            </a:pPr>
            <a:r>
              <a:rPr lang="en" sz="1800">
                <a:latin typeface="Palanquin Dark"/>
                <a:ea typeface="Palanquin Dark"/>
                <a:cs typeface="Palanquin Dark"/>
                <a:sym typeface="Palanquin Dark"/>
              </a:rPr>
              <a:t>Fair Competition and Antitrust</a:t>
            </a:r>
            <a:endParaRPr sz="1800">
              <a:latin typeface="Palanquin Dark"/>
              <a:ea typeface="Palanquin Dark"/>
              <a:cs typeface="Palanquin Dark"/>
              <a:sym typeface="Palanquin Dark"/>
            </a:endParaRPr>
          </a:p>
          <a:p>
            <a:pPr marL="0" lvl="0" indent="0" algn="l" rtl="0">
              <a:spcBef>
                <a:spcPts val="0"/>
              </a:spcBef>
              <a:spcAft>
                <a:spcPts val="0"/>
              </a:spcAft>
              <a:buNone/>
            </a:pPr>
            <a:endParaRPr sz="2400"/>
          </a:p>
        </p:txBody>
      </p:sp>
      <p:sp>
        <p:nvSpPr>
          <p:cNvPr id="237" name="Google Shape;237;p32"/>
          <p:cNvSpPr txBox="1">
            <a:spLocks noGrp="1"/>
          </p:cNvSpPr>
          <p:nvPr>
            <p:ph type="ctrTitle"/>
          </p:nvPr>
        </p:nvSpPr>
        <p:spPr>
          <a:xfrm>
            <a:off x="0" y="250525"/>
            <a:ext cx="91440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Phase 2 - </a:t>
            </a:r>
            <a:r>
              <a:rPr lang="en">
                <a:solidFill>
                  <a:schemeClr val="accent1"/>
                </a:solidFill>
              </a:rPr>
              <a:t>Ethics Programs: Practices and Policies</a:t>
            </a:r>
            <a:endParaRPr>
              <a:solidFill>
                <a:schemeClr val="accen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1"/>
        <p:cNvGrpSpPr/>
        <p:nvPr/>
      </p:nvGrpSpPr>
      <p:grpSpPr>
        <a:xfrm>
          <a:off x="0" y="0"/>
          <a:ext cx="0" cy="0"/>
          <a:chOff x="0" y="0"/>
          <a:chExt cx="0" cy="0"/>
        </a:xfrm>
      </p:grpSpPr>
      <p:sp>
        <p:nvSpPr>
          <p:cNvPr id="242" name="Google Shape;242;p33"/>
          <p:cNvSpPr txBox="1">
            <a:spLocks noGrp="1"/>
          </p:cNvSpPr>
          <p:nvPr>
            <p:ph type="ctrTitle" idx="4294967295"/>
          </p:nvPr>
        </p:nvSpPr>
        <p:spPr>
          <a:xfrm>
            <a:off x="357150" y="956450"/>
            <a:ext cx="8429700" cy="40575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SzPts val="2200"/>
              <a:buChar char="●"/>
            </a:pPr>
            <a:r>
              <a:rPr lang="en" sz="2200" dirty="0"/>
              <a:t>Aimed at producing effective leaders from top-down within the organization’s structure.</a:t>
            </a:r>
            <a:endParaRPr sz="2200" dirty="0"/>
          </a:p>
          <a:p>
            <a:pPr marL="914400" lvl="1" indent="-342900" algn="l" rtl="0">
              <a:spcBef>
                <a:spcPts val="0"/>
              </a:spcBef>
              <a:spcAft>
                <a:spcPts val="0"/>
              </a:spcAft>
              <a:buSzPts val="1800"/>
              <a:buFont typeface="Palanquin Dark"/>
              <a:buChar char="○"/>
            </a:pPr>
            <a:r>
              <a:rPr lang="en" sz="1800" dirty="0">
                <a:latin typeface="Palanquin Dark"/>
                <a:ea typeface="Palanquin Dark"/>
                <a:cs typeface="Palanquin Dark"/>
                <a:sym typeface="Palanquin Dark"/>
              </a:rPr>
              <a:t>Typically start with regional personnel not senior leadership.</a:t>
            </a:r>
            <a:endParaRPr sz="1800" dirty="0">
              <a:latin typeface="Palanquin Dark"/>
              <a:ea typeface="Palanquin Dark"/>
              <a:cs typeface="Palanquin Dark"/>
              <a:sym typeface="Palanquin Dark"/>
            </a:endParaRPr>
          </a:p>
          <a:p>
            <a:pPr marL="457200" lvl="0" indent="-368300" algn="l" rtl="0">
              <a:spcBef>
                <a:spcPts val="0"/>
              </a:spcBef>
              <a:spcAft>
                <a:spcPts val="0"/>
              </a:spcAft>
              <a:buSzPts val="2200"/>
              <a:buChar char="●"/>
            </a:pPr>
            <a:r>
              <a:rPr lang="en" sz="2200" dirty="0"/>
              <a:t>Training courses for prospective branch managers offered abundantly.</a:t>
            </a:r>
            <a:endParaRPr sz="2200" dirty="0"/>
          </a:p>
          <a:p>
            <a:pPr marL="457200" lvl="0" indent="-368300" algn="l" rtl="0">
              <a:spcBef>
                <a:spcPts val="0"/>
              </a:spcBef>
              <a:spcAft>
                <a:spcPts val="0"/>
              </a:spcAft>
              <a:buSzPts val="2200"/>
              <a:buChar char="●"/>
            </a:pPr>
            <a:r>
              <a:rPr lang="en" sz="2200" dirty="0"/>
              <a:t>Training the managers</a:t>
            </a:r>
            <a:endParaRPr sz="2200" dirty="0"/>
          </a:p>
          <a:p>
            <a:pPr marL="914400" lvl="1" indent="-368300" algn="l" rtl="0">
              <a:spcBef>
                <a:spcPts val="0"/>
              </a:spcBef>
              <a:spcAft>
                <a:spcPts val="0"/>
              </a:spcAft>
              <a:buSzPts val="2200"/>
              <a:buFont typeface="Arvo"/>
              <a:buChar char="○"/>
            </a:pPr>
            <a:r>
              <a:rPr lang="en" sz="2200" dirty="0">
                <a:latin typeface="Arvo"/>
                <a:ea typeface="Arvo"/>
                <a:cs typeface="Arvo"/>
                <a:sym typeface="Arvo"/>
              </a:rPr>
              <a:t> Points of emphasis: </a:t>
            </a:r>
            <a:endParaRPr sz="2200" dirty="0">
              <a:solidFill>
                <a:srgbClr val="0E101A"/>
              </a:solidFill>
              <a:latin typeface="Arvo"/>
              <a:ea typeface="Arvo"/>
              <a:cs typeface="Arvo"/>
              <a:sym typeface="Arvo"/>
            </a:endParaRPr>
          </a:p>
          <a:p>
            <a:pPr marL="1371600" lvl="2" indent="-368300" algn="l" rtl="0">
              <a:spcBef>
                <a:spcPts val="0"/>
              </a:spcBef>
              <a:spcAft>
                <a:spcPts val="0"/>
              </a:spcAft>
              <a:buSzPts val="2200"/>
              <a:buFont typeface="Arvo"/>
              <a:buChar char="■"/>
            </a:pPr>
            <a:r>
              <a:rPr lang="en" sz="1800" dirty="0">
                <a:latin typeface="Arvo"/>
                <a:ea typeface="Arvo"/>
                <a:cs typeface="Arvo"/>
                <a:sym typeface="Arvo"/>
              </a:rPr>
              <a:t>Effective Task Delegation</a:t>
            </a:r>
            <a:endParaRPr sz="1800" dirty="0">
              <a:latin typeface="Arvo"/>
              <a:ea typeface="Arvo"/>
              <a:cs typeface="Arvo"/>
              <a:sym typeface="Arvo"/>
            </a:endParaRPr>
          </a:p>
          <a:p>
            <a:pPr marL="1371600" lvl="2" indent="-368300" algn="l" rtl="0">
              <a:spcBef>
                <a:spcPts val="0"/>
              </a:spcBef>
              <a:spcAft>
                <a:spcPts val="0"/>
              </a:spcAft>
              <a:buSzPts val="2200"/>
              <a:buFont typeface="Arvo"/>
              <a:buChar char="■"/>
            </a:pPr>
            <a:r>
              <a:rPr lang="en" sz="1800" dirty="0">
                <a:latin typeface="Arvo"/>
                <a:ea typeface="Arvo"/>
                <a:cs typeface="Arvo"/>
                <a:sym typeface="Arvo"/>
              </a:rPr>
              <a:t>Maintaining Effective Hierarchical Communication</a:t>
            </a:r>
            <a:endParaRPr sz="1800" dirty="0">
              <a:latin typeface="Arvo"/>
              <a:ea typeface="Arvo"/>
              <a:cs typeface="Arvo"/>
              <a:sym typeface="Arvo"/>
            </a:endParaRPr>
          </a:p>
          <a:p>
            <a:pPr marL="1371600" lvl="2" indent="-368300" algn="l" rtl="0">
              <a:spcBef>
                <a:spcPts val="0"/>
              </a:spcBef>
              <a:spcAft>
                <a:spcPts val="0"/>
              </a:spcAft>
              <a:buSzPts val="2200"/>
              <a:buFont typeface="Arvo"/>
              <a:buChar char="■"/>
            </a:pPr>
            <a:r>
              <a:rPr lang="en" sz="1800" dirty="0">
                <a:latin typeface="Arvo"/>
                <a:ea typeface="Arvo"/>
                <a:cs typeface="Arvo"/>
                <a:sym typeface="Arvo"/>
              </a:rPr>
              <a:t>Establish Protections for Confidential Information</a:t>
            </a:r>
            <a:endParaRPr sz="1800" dirty="0">
              <a:latin typeface="Arvo"/>
              <a:ea typeface="Arvo"/>
              <a:cs typeface="Arvo"/>
              <a:sym typeface="Arvo"/>
            </a:endParaRPr>
          </a:p>
          <a:p>
            <a:pPr marL="1371600" lvl="2" indent="-368300" algn="l" rtl="0">
              <a:spcBef>
                <a:spcPts val="0"/>
              </a:spcBef>
              <a:spcAft>
                <a:spcPts val="0"/>
              </a:spcAft>
              <a:buSzPts val="2200"/>
              <a:buFont typeface="Arvo"/>
              <a:buChar char="■"/>
            </a:pPr>
            <a:r>
              <a:rPr lang="en" sz="1800" dirty="0">
                <a:latin typeface="Arvo"/>
                <a:ea typeface="Arvo"/>
                <a:cs typeface="Arvo"/>
                <a:sym typeface="Arvo"/>
              </a:rPr>
              <a:t>Data Privacy (External to Organization) for Employees &amp; Trade Secrets</a:t>
            </a:r>
            <a:endParaRPr sz="1800" dirty="0">
              <a:latin typeface="Arvo"/>
              <a:ea typeface="Arvo"/>
              <a:cs typeface="Arvo"/>
              <a:sym typeface="Arvo"/>
            </a:endParaRPr>
          </a:p>
          <a:p>
            <a:pPr marL="0" lvl="0" indent="0" algn="l" rtl="0">
              <a:spcBef>
                <a:spcPts val="0"/>
              </a:spcBef>
              <a:spcAft>
                <a:spcPts val="0"/>
              </a:spcAft>
              <a:buNone/>
            </a:pPr>
            <a:endParaRPr sz="2400" dirty="0"/>
          </a:p>
        </p:txBody>
      </p:sp>
      <p:sp>
        <p:nvSpPr>
          <p:cNvPr id="243" name="Google Shape;243;p33"/>
          <p:cNvSpPr txBox="1">
            <a:spLocks noGrp="1"/>
          </p:cNvSpPr>
          <p:nvPr>
            <p:ph type="ctrTitle"/>
          </p:nvPr>
        </p:nvSpPr>
        <p:spPr>
          <a:xfrm>
            <a:off x="0" y="194725"/>
            <a:ext cx="91440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Phase 2 - </a:t>
            </a:r>
            <a:r>
              <a:rPr lang="en">
                <a:solidFill>
                  <a:schemeClr val="accent1"/>
                </a:solidFill>
              </a:rPr>
              <a:t>Ethics Programs: The Training Regime</a:t>
            </a:r>
            <a:endParaRPr>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7"/>
        <p:cNvGrpSpPr/>
        <p:nvPr/>
      </p:nvGrpSpPr>
      <p:grpSpPr>
        <a:xfrm>
          <a:off x="0" y="0"/>
          <a:ext cx="0" cy="0"/>
          <a:chOff x="0" y="0"/>
          <a:chExt cx="0" cy="0"/>
        </a:xfrm>
      </p:grpSpPr>
      <p:sp>
        <p:nvSpPr>
          <p:cNvPr id="248" name="Google Shape;248;p34"/>
          <p:cNvSpPr txBox="1">
            <a:spLocks noGrp="1"/>
          </p:cNvSpPr>
          <p:nvPr>
            <p:ph type="ctrTitle" idx="4294967295"/>
          </p:nvPr>
        </p:nvSpPr>
        <p:spPr>
          <a:xfrm>
            <a:off x="582550" y="906025"/>
            <a:ext cx="7748700" cy="40575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SzPts val="2200"/>
              <a:buChar char="●"/>
            </a:pPr>
            <a:r>
              <a:rPr lang="en" sz="2200"/>
              <a:t>Rules and regulations aimed to sponsor moral operation of employees:</a:t>
            </a:r>
            <a:endParaRPr sz="2200"/>
          </a:p>
          <a:p>
            <a:pPr marL="0" lvl="0" indent="0" algn="l" rtl="0">
              <a:spcBef>
                <a:spcPts val="0"/>
              </a:spcBef>
              <a:spcAft>
                <a:spcPts val="0"/>
              </a:spcAft>
              <a:buNone/>
            </a:pPr>
            <a:endParaRPr sz="500"/>
          </a:p>
          <a:p>
            <a:pPr marL="914400" lvl="1" indent="-342900" algn="l" rtl="0">
              <a:lnSpc>
                <a:spcPct val="115000"/>
              </a:lnSpc>
              <a:spcBef>
                <a:spcPts val="0"/>
              </a:spcBef>
              <a:spcAft>
                <a:spcPts val="0"/>
              </a:spcAft>
              <a:buSzPts val="1800"/>
              <a:buFont typeface="Palanquin Dark"/>
              <a:buChar char="○"/>
            </a:pPr>
            <a:r>
              <a:rPr lang="en" sz="1800">
                <a:latin typeface="Palanquin Dark"/>
                <a:ea typeface="Palanquin Dark"/>
                <a:cs typeface="Palanquin Dark"/>
                <a:sym typeface="Palanquin Dark"/>
              </a:rPr>
              <a:t>Uphold the principles of the Mcdonald's Corporation.</a:t>
            </a:r>
            <a:endParaRPr sz="1800">
              <a:latin typeface="Palanquin Dark"/>
              <a:ea typeface="Palanquin Dark"/>
              <a:cs typeface="Palanquin Dark"/>
              <a:sym typeface="Palanquin Dark"/>
            </a:endParaRPr>
          </a:p>
          <a:p>
            <a:pPr marL="914400" lvl="1" indent="-342900" algn="l" rtl="0">
              <a:lnSpc>
                <a:spcPct val="115000"/>
              </a:lnSpc>
              <a:spcBef>
                <a:spcPts val="0"/>
              </a:spcBef>
              <a:spcAft>
                <a:spcPts val="0"/>
              </a:spcAft>
              <a:buSzPts val="1800"/>
              <a:buFont typeface="Palanquin Dark"/>
              <a:buChar char="○"/>
            </a:pPr>
            <a:r>
              <a:rPr lang="en" sz="1800">
                <a:latin typeface="Palanquin Dark"/>
                <a:ea typeface="Palanquin Dark"/>
                <a:cs typeface="Palanquin Dark"/>
                <a:sym typeface="Palanquin Dark"/>
              </a:rPr>
              <a:t>Maintain high standards for work and business conduct.</a:t>
            </a:r>
            <a:endParaRPr sz="1800">
              <a:latin typeface="Palanquin Dark"/>
              <a:ea typeface="Palanquin Dark"/>
              <a:cs typeface="Palanquin Dark"/>
              <a:sym typeface="Palanquin Dark"/>
            </a:endParaRPr>
          </a:p>
          <a:p>
            <a:pPr marL="914400" lvl="1" indent="-342900" algn="l" rtl="0">
              <a:lnSpc>
                <a:spcPct val="115000"/>
              </a:lnSpc>
              <a:spcBef>
                <a:spcPts val="0"/>
              </a:spcBef>
              <a:spcAft>
                <a:spcPts val="0"/>
              </a:spcAft>
              <a:buSzPts val="1800"/>
              <a:buFont typeface="Palanquin Dark"/>
              <a:buChar char="○"/>
            </a:pPr>
            <a:r>
              <a:rPr lang="en" sz="1800">
                <a:latin typeface="Palanquin Dark"/>
                <a:ea typeface="Palanquin Dark"/>
                <a:cs typeface="Palanquin Dark"/>
                <a:sym typeface="Palanquin Dark"/>
              </a:rPr>
              <a:t>Know/utilize the Business Integrity phone line.</a:t>
            </a:r>
            <a:endParaRPr sz="1800">
              <a:latin typeface="Palanquin Dark"/>
              <a:ea typeface="Palanquin Dark"/>
              <a:cs typeface="Palanquin Dark"/>
              <a:sym typeface="Palanquin Dark"/>
            </a:endParaRPr>
          </a:p>
          <a:p>
            <a:pPr marL="914400" lvl="1" indent="-342900" algn="l" rtl="0">
              <a:lnSpc>
                <a:spcPct val="115000"/>
              </a:lnSpc>
              <a:spcBef>
                <a:spcPts val="0"/>
              </a:spcBef>
              <a:spcAft>
                <a:spcPts val="0"/>
              </a:spcAft>
              <a:buSzPts val="1800"/>
              <a:buFont typeface="Palanquin Dark"/>
              <a:buChar char="○"/>
            </a:pPr>
            <a:r>
              <a:rPr lang="en" sz="1800">
                <a:latin typeface="Palanquin Dark"/>
                <a:ea typeface="Palanquin Dark"/>
                <a:cs typeface="Palanquin Dark"/>
                <a:sym typeface="Palanquin Dark"/>
              </a:rPr>
              <a:t>Fulfill the rigorous expectations for safety and quality.</a:t>
            </a:r>
            <a:endParaRPr sz="1800">
              <a:latin typeface="Palanquin Dark"/>
              <a:ea typeface="Palanquin Dark"/>
              <a:cs typeface="Palanquin Dark"/>
              <a:sym typeface="Palanquin Dark"/>
            </a:endParaRPr>
          </a:p>
          <a:p>
            <a:pPr marL="914400" lvl="1" indent="-342900" algn="l" rtl="0">
              <a:lnSpc>
                <a:spcPct val="115000"/>
              </a:lnSpc>
              <a:spcBef>
                <a:spcPts val="0"/>
              </a:spcBef>
              <a:spcAft>
                <a:spcPts val="0"/>
              </a:spcAft>
              <a:buSzPts val="1800"/>
              <a:buFont typeface="Palanquin Dark"/>
              <a:buChar char="○"/>
            </a:pPr>
            <a:r>
              <a:rPr lang="en" sz="1800">
                <a:latin typeface="Palanquin Dark"/>
                <a:ea typeface="Palanquin Dark"/>
                <a:cs typeface="Palanquin Dark"/>
                <a:sym typeface="Palanquin Dark"/>
              </a:rPr>
              <a:t>Fulfill the protection of trade secrets.</a:t>
            </a:r>
            <a:endParaRPr sz="1800">
              <a:latin typeface="Palanquin Dark"/>
              <a:ea typeface="Palanquin Dark"/>
              <a:cs typeface="Palanquin Dark"/>
              <a:sym typeface="Palanquin Dark"/>
            </a:endParaRPr>
          </a:p>
          <a:p>
            <a:pPr marL="914400" lvl="1" indent="-342900" algn="l" rtl="0">
              <a:lnSpc>
                <a:spcPct val="115000"/>
              </a:lnSpc>
              <a:spcBef>
                <a:spcPts val="0"/>
              </a:spcBef>
              <a:spcAft>
                <a:spcPts val="0"/>
              </a:spcAft>
              <a:buSzPts val="1800"/>
              <a:buFont typeface="Palanquin Dark"/>
              <a:buChar char="○"/>
            </a:pPr>
            <a:r>
              <a:rPr lang="en" sz="1800">
                <a:latin typeface="Palanquin Dark"/>
                <a:ea typeface="Palanquin Dark"/>
                <a:cs typeface="Palanquin Dark"/>
                <a:sym typeface="Palanquin Dark"/>
              </a:rPr>
              <a:t>Know reporting retaliation protections.</a:t>
            </a:r>
            <a:endParaRPr sz="1800">
              <a:latin typeface="Palanquin Dark"/>
              <a:ea typeface="Palanquin Dark"/>
              <a:cs typeface="Palanquin Dark"/>
              <a:sym typeface="Palanquin Dark"/>
            </a:endParaRPr>
          </a:p>
          <a:p>
            <a:pPr marL="914400" lvl="1" indent="-342900" algn="l" rtl="0">
              <a:lnSpc>
                <a:spcPct val="115000"/>
              </a:lnSpc>
              <a:spcBef>
                <a:spcPts val="0"/>
              </a:spcBef>
              <a:spcAft>
                <a:spcPts val="0"/>
              </a:spcAft>
              <a:buSzPts val="1800"/>
              <a:buFont typeface="Palanquin Dark"/>
              <a:buChar char="○"/>
            </a:pPr>
            <a:r>
              <a:rPr lang="en" sz="1800">
                <a:latin typeface="Palanquin Dark"/>
                <a:ea typeface="Palanquin Dark"/>
                <a:cs typeface="Palanquin Dark"/>
                <a:sym typeface="Palanquin Dark"/>
              </a:rPr>
              <a:t>Comprehend human right provisions.</a:t>
            </a:r>
            <a:endParaRPr sz="1800">
              <a:latin typeface="Palanquin Dark"/>
              <a:ea typeface="Palanquin Dark"/>
              <a:cs typeface="Palanquin Dark"/>
              <a:sym typeface="Palanquin Dark"/>
            </a:endParaRPr>
          </a:p>
        </p:txBody>
      </p:sp>
      <p:sp>
        <p:nvSpPr>
          <p:cNvPr id="249" name="Google Shape;249;p34"/>
          <p:cNvSpPr txBox="1">
            <a:spLocks noGrp="1"/>
          </p:cNvSpPr>
          <p:nvPr>
            <p:ph type="ctrTitle"/>
          </p:nvPr>
        </p:nvSpPr>
        <p:spPr>
          <a:xfrm>
            <a:off x="0" y="250525"/>
            <a:ext cx="91440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Phase 2 - </a:t>
            </a:r>
            <a:r>
              <a:rPr lang="en">
                <a:solidFill>
                  <a:schemeClr val="accent1"/>
                </a:solidFill>
              </a:rPr>
              <a:t>Ethics Programs: The Rules and Regulations</a:t>
            </a:r>
            <a:endParaRPr>
              <a:solidFill>
                <a:schemeClr val="accen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4" name="Google Shape;254;p35"/>
          <p:cNvSpPr txBox="1">
            <a:spLocks noGrp="1"/>
          </p:cNvSpPr>
          <p:nvPr>
            <p:ph type="ctrTitle"/>
          </p:nvPr>
        </p:nvSpPr>
        <p:spPr>
          <a:xfrm>
            <a:off x="0" y="176225"/>
            <a:ext cx="91440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Phase 2 - </a:t>
            </a:r>
            <a:r>
              <a:rPr lang="en">
                <a:solidFill>
                  <a:schemeClr val="accent1"/>
                </a:solidFill>
              </a:rPr>
              <a:t>Ethics Programs: Stakeholder Matrix</a:t>
            </a:r>
            <a:endParaRPr>
              <a:solidFill>
                <a:schemeClr val="accent1"/>
              </a:solidFill>
            </a:endParaRPr>
          </a:p>
        </p:txBody>
      </p:sp>
      <p:graphicFrame>
        <p:nvGraphicFramePr>
          <p:cNvPr id="255" name="Google Shape;255;p35"/>
          <p:cNvGraphicFramePr/>
          <p:nvPr/>
        </p:nvGraphicFramePr>
        <p:xfrm>
          <a:off x="152400" y="831725"/>
          <a:ext cx="8923650" cy="4072510"/>
        </p:xfrm>
        <a:graphic>
          <a:graphicData uri="http://schemas.openxmlformats.org/drawingml/2006/table">
            <a:tbl>
              <a:tblPr bandRow="1">
                <a:noFill/>
                <a:tableStyleId>{ABB17A8A-2D0D-4BA8-8B6F-6826265D4DB2}</a:tableStyleId>
              </a:tblPr>
              <a:tblGrid>
                <a:gridCol w="1704975">
                  <a:extLst>
                    <a:ext uri="{9D8B030D-6E8A-4147-A177-3AD203B41FA5}">
                      <a16:colId xmlns:a16="http://schemas.microsoft.com/office/drawing/2014/main" val="20000"/>
                    </a:ext>
                  </a:extLst>
                </a:gridCol>
                <a:gridCol w="1133475">
                  <a:extLst>
                    <a:ext uri="{9D8B030D-6E8A-4147-A177-3AD203B41FA5}">
                      <a16:colId xmlns:a16="http://schemas.microsoft.com/office/drawing/2014/main" val="20001"/>
                    </a:ext>
                  </a:extLst>
                </a:gridCol>
                <a:gridCol w="1228725">
                  <a:extLst>
                    <a:ext uri="{9D8B030D-6E8A-4147-A177-3AD203B41FA5}">
                      <a16:colId xmlns:a16="http://schemas.microsoft.com/office/drawing/2014/main" val="20002"/>
                    </a:ext>
                  </a:extLst>
                </a:gridCol>
                <a:gridCol w="1000125">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2294250">
                  <a:extLst>
                    <a:ext uri="{9D8B030D-6E8A-4147-A177-3AD203B41FA5}">
                      <a16:colId xmlns:a16="http://schemas.microsoft.com/office/drawing/2014/main" val="20005"/>
                    </a:ext>
                  </a:extLst>
                </a:gridCol>
              </a:tblGrid>
              <a:tr h="469900">
                <a:tc>
                  <a:txBody>
                    <a:bodyPr/>
                    <a:lstStyle/>
                    <a:p>
                      <a:pPr marL="88900" marR="4826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Key Stakeholder</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88900" marR="889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Role</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88900" marR="889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Influence</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88900" marR="889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Importance</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635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Needs, Interests, Desires</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88900" marR="889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Ways to Manage Expectations</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extLst>
                  <a:ext uri="{0D108BD9-81ED-4DB2-BD59-A6C34878D82A}">
                    <a16:rowId xmlns:a16="http://schemas.microsoft.com/office/drawing/2014/main" val="10000"/>
                  </a:ext>
                </a:extLst>
              </a:tr>
              <a:tr h="955750">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Board of Directors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Ownership</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Significant</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High</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Want to increase profits and build infrastructure for long term growth.</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Regular meetings with performance updates and forecasts for the company.</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02725">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Management</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Franchisee</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Some</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88900" lvl="0" indent="0" algn="l" rtl="0">
                        <a:spcBef>
                          <a:spcPts val="0"/>
                        </a:spcBef>
                        <a:spcAft>
                          <a:spcPts val="0"/>
                        </a:spcAft>
                        <a:buNone/>
                      </a:pPr>
                      <a:endParaRPr sz="1200">
                        <a:latin typeface="Times New Roman"/>
                        <a:ea typeface="Times New Roman"/>
                        <a:cs typeface="Times New Roman"/>
                        <a:sym typeface="Times New Roman"/>
                      </a:endParaRPr>
                    </a:p>
                    <a:p>
                      <a:pPr marL="0" marR="88900" lvl="0" indent="0" algn="l"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Low</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Want to front fewer costs.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General transparency.</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896350">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Investors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Ownership</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Significant</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High</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Want return on investment.</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Similar to Board of Directors: Regular releases and meetings Branding updates.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924925">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Employees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Benefactor</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Little</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Low</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Want stability in payment and workload.</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Consistent onboarding and HR services.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sp>
        <p:nvSpPr>
          <p:cNvPr id="260" name="Google Shape;260;p36"/>
          <p:cNvSpPr txBox="1">
            <a:spLocks noGrp="1"/>
          </p:cNvSpPr>
          <p:nvPr>
            <p:ph type="ctrTitle"/>
          </p:nvPr>
        </p:nvSpPr>
        <p:spPr>
          <a:xfrm>
            <a:off x="0" y="176225"/>
            <a:ext cx="91440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Phase 2 - </a:t>
            </a:r>
            <a:r>
              <a:rPr lang="en">
                <a:solidFill>
                  <a:schemeClr val="accent1"/>
                </a:solidFill>
              </a:rPr>
              <a:t>Ethics Programs: Stakeholder Matrix</a:t>
            </a:r>
            <a:endParaRPr>
              <a:solidFill>
                <a:schemeClr val="accent1"/>
              </a:solidFill>
            </a:endParaRPr>
          </a:p>
        </p:txBody>
      </p:sp>
      <p:graphicFrame>
        <p:nvGraphicFramePr>
          <p:cNvPr id="261" name="Google Shape;261;p36"/>
          <p:cNvGraphicFramePr/>
          <p:nvPr/>
        </p:nvGraphicFramePr>
        <p:xfrm>
          <a:off x="152400" y="869450"/>
          <a:ext cx="8923650" cy="4145310"/>
        </p:xfrm>
        <a:graphic>
          <a:graphicData uri="http://schemas.openxmlformats.org/drawingml/2006/table">
            <a:tbl>
              <a:tblPr bandRow="1">
                <a:noFill/>
                <a:tableStyleId>{ABB17A8A-2D0D-4BA8-8B6F-6826265D4DB2}</a:tableStyleId>
              </a:tblPr>
              <a:tblGrid>
                <a:gridCol w="1704975">
                  <a:extLst>
                    <a:ext uri="{9D8B030D-6E8A-4147-A177-3AD203B41FA5}">
                      <a16:colId xmlns:a16="http://schemas.microsoft.com/office/drawing/2014/main" val="20000"/>
                    </a:ext>
                  </a:extLst>
                </a:gridCol>
                <a:gridCol w="1133475">
                  <a:extLst>
                    <a:ext uri="{9D8B030D-6E8A-4147-A177-3AD203B41FA5}">
                      <a16:colId xmlns:a16="http://schemas.microsoft.com/office/drawing/2014/main" val="20001"/>
                    </a:ext>
                  </a:extLst>
                </a:gridCol>
                <a:gridCol w="1228725">
                  <a:extLst>
                    <a:ext uri="{9D8B030D-6E8A-4147-A177-3AD203B41FA5}">
                      <a16:colId xmlns:a16="http://schemas.microsoft.com/office/drawing/2014/main" val="20002"/>
                    </a:ext>
                  </a:extLst>
                </a:gridCol>
                <a:gridCol w="1000125">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2294250">
                  <a:extLst>
                    <a:ext uri="{9D8B030D-6E8A-4147-A177-3AD203B41FA5}">
                      <a16:colId xmlns:a16="http://schemas.microsoft.com/office/drawing/2014/main" val="20005"/>
                    </a:ext>
                  </a:extLst>
                </a:gridCol>
              </a:tblGrid>
              <a:tr h="461800">
                <a:tc>
                  <a:txBody>
                    <a:bodyPr/>
                    <a:lstStyle/>
                    <a:p>
                      <a:pPr marL="88900" marR="4826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Key Stakeholder</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88900" marR="889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Role</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88900" marR="889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Influence</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88900" marR="889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Importance</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635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Needs, Interests, Desires</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tc>
                  <a:txBody>
                    <a:bodyPr/>
                    <a:lstStyle/>
                    <a:p>
                      <a:pPr marL="88900" marR="88900" lvl="0" indent="0" algn="l" rtl="0">
                        <a:spcBef>
                          <a:spcPts val="0"/>
                        </a:spcBef>
                        <a:spcAft>
                          <a:spcPts val="0"/>
                        </a:spcAft>
                        <a:buNone/>
                      </a:pPr>
                      <a:r>
                        <a:rPr lang="en" sz="1200">
                          <a:solidFill>
                            <a:srgbClr val="FFFFFF"/>
                          </a:solidFill>
                          <a:latin typeface="Times New Roman"/>
                          <a:ea typeface="Times New Roman"/>
                          <a:cs typeface="Times New Roman"/>
                          <a:sym typeface="Times New Roman"/>
                        </a:rPr>
                        <a:t>Ways to Manage Expectations</a:t>
                      </a:r>
                      <a:endParaRPr sz="1200">
                        <a:latin typeface="Times New Roman"/>
                        <a:ea typeface="Times New Roman"/>
                        <a:cs typeface="Times New Roman"/>
                        <a:sym typeface="Times New Roman"/>
                      </a:endParaRPr>
                    </a:p>
                  </a:txBody>
                  <a:tcPr marL="63500" marR="63500" marT="63500" marB="63500"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000000"/>
                    </a:solidFill>
                  </a:tcPr>
                </a:tc>
                <a:extLst>
                  <a:ext uri="{0D108BD9-81ED-4DB2-BD59-A6C34878D82A}">
                    <a16:rowId xmlns:a16="http://schemas.microsoft.com/office/drawing/2014/main" val="10000"/>
                  </a:ext>
                </a:extLst>
              </a:tr>
              <a:tr h="1176050">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Customers/Consumers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Benefactor</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None</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High</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Want access to cheap fast-food which aligns with current societal values.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Advertising and Branding campaigns. Sponsored social and charity events can also help to manage expectations.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133475">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Suppliers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Benefactor</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Significant</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Medium</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Want stability and flexibility in contracts with McDonald’s.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Well negotiated contracts and representatives.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343025">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Governing Bodies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Oversight</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Significant</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endParaRPr sz="1200">
                        <a:latin typeface="Times New Roman"/>
                        <a:ea typeface="Times New Roman"/>
                        <a:cs typeface="Times New Roman"/>
                        <a:sym typeface="Times New Roman"/>
                      </a:endParaRPr>
                    </a:p>
                    <a:p>
                      <a:pPr marL="88900" marR="88900" lvl="0" indent="0" algn="ctr" rtl="0">
                        <a:spcBef>
                          <a:spcPts val="0"/>
                        </a:spcBef>
                        <a:spcAft>
                          <a:spcPts val="0"/>
                        </a:spcAft>
                        <a:buNone/>
                      </a:pPr>
                      <a:r>
                        <a:rPr lang="en" sz="1200">
                          <a:latin typeface="Times New Roman"/>
                          <a:ea typeface="Times New Roman"/>
                          <a:cs typeface="Times New Roman"/>
                          <a:sym typeface="Times New Roman"/>
                        </a:rPr>
                        <a:t>Medium</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Want to protect the wellbeing of the communities where McDonald’s is present, and ensure lawful behavior.</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88900" marR="88900" lvl="0" indent="0" algn="l" rtl="0">
                        <a:spcBef>
                          <a:spcPts val="0"/>
                        </a:spcBef>
                        <a:spcAft>
                          <a:spcPts val="0"/>
                        </a:spcAft>
                        <a:buNone/>
                      </a:pPr>
                      <a:r>
                        <a:rPr lang="en" sz="1200">
                          <a:latin typeface="Times New Roman"/>
                          <a:ea typeface="Times New Roman"/>
                          <a:cs typeface="Times New Roman"/>
                          <a:sym typeface="Times New Roman"/>
                        </a:rPr>
                        <a:t>Press Releases and Lobbyists.</a:t>
                      </a:r>
                      <a:endParaRPr sz="1200">
                        <a:latin typeface="Times New Roman"/>
                        <a:ea typeface="Times New Roman"/>
                        <a:cs typeface="Times New Roman"/>
                        <a:sym typeface="Times New Roman"/>
                      </a:endParaRPr>
                    </a:p>
                  </a:txBody>
                  <a:tcPr marL="63500" marR="63500" marT="63500" marB="635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5"/>
        <p:cNvGrpSpPr/>
        <p:nvPr/>
      </p:nvGrpSpPr>
      <p:grpSpPr>
        <a:xfrm>
          <a:off x="0" y="0"/>
          <a:ext cx="0" cy="0"/>
          <a:chOff x="0" y="0"/>
          <a:chExt cx="0" cy="0"/>
        </a:xfrm>
      </p:grpSpPr>
      <p:sp>
        <p:nvSpPr>
          <p:cNvPr id="266" name="Google Shape;266;p37"/>
          <p:cNvSpPr txBox="1">
            <a:spLocks noGrp="1"/>
          </p:cNvSpPr>
          <p:nvPr>
            <p:ph type="ctrTitle" idx="4294967295"/>
          </p:nvPr>
        </p:nvSpPr>
        <p:spPr>
          <a:xfrm>
            <a:off x="469050" y="1059225"/>
            <a:ext cx="7748700" cy="40575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SzPts val="2200"/>
              <a:buChar char="●"/>
            </a:pPr>
            <a:r>
              <a:rPr lang="en" sz="2200"/>
              <a:t>Successes:</a:t>
            </a:r>
            <a:endParaRPr sz="2200"/>
          </a:p>
          <a:p>
            <a:pPr marL="914400" lvl="1" indent="-355600" algn="l" rtl="0">
              <a:spcBef>
                <a:spcPts val="0"/>
              </a:spcBef>
              <a:spcAft>
                <a:spcPts val="0"/>
              </a:spcAft>
              <a:buSzPts val="2000"/>
              <a:buFont typeface="Palanquin Dark"/>
              <a:buChar char="○"/>
            </a:pPr>
            <a:r>
              <a:rPr lang="en" sz="2000">
                <a:latin typeface="Palanquin Dark"/>
                <a:ea typeface="Palanquin Dark"/>
                <a:cs typeface="Palanquin Dark"/>
                <a:sym typeface="Palanquin Dark"/>
              </a:rPr>
              <a:t>Consistency  </a:t>
            </a:r>
            <a:endParaRPr sz="2000">
              <a:latin typeface="Palanquin Dark"/>
              <a:ea typeface="Palanquin Dark"/>
              <a:cs typeface="Palanquin Dark"/>
              <a:sym typeface="Palanquin Dark"/>
            </a:endParaRPr>
          </a:p>
          <a:p>
            <a:pPr marL="914400" lvl="1" indent="-355600" algn="l" rtl="0">
              <a:spcBef>
                <a:spcPts val="0"/>
              </a:spcBef>
              <a:spcAft>
                <a:spcPts val="0"/>
              </a:spcAft>
              <a:buSzPts val="2000"/>
              <a:buFont typeface="Palanquin Dark"/>
              <a:buChar char="○"/>
            </a:pPr>
            <a:r>
              <a:rPr lang="en" sz="2000">
                <a:latin typeface="Palanquin Dark"/>
                <a:ea typeface="Palanquin Dark"/>
                <a:cs typeface="Palanquin Dark"/>
                <a:sym typeface="Palanquin Dark"/>
              </a:rPr>
              <a:t>Brand Saturation and Penetration</a:t>
            </a:r>
            <a:endParaRPr sz="2000">
              <a:latin typeface="Palanquin Dark"/>
              <a:ea typeface="Palanquin Dark"/>
              <a:cs typeface="Palanquin Dark"/>
              <a:sym typeface="Palanquin Dark"/>
            </a:endParaRPr>
          </a:p>
          <a:p>
            <a:pPr marL="914400" lvl="1" indent="-355600" algn="l" rtl="0">
              <a:spcBef>
                <a:spcPts val="0"/>
              </a:spcBef>
              <a:spcAft>
                <a:spcPts val="0"/>
              </a:spcAft>
              <a:buSzPts val="2000"/>
              <a:buFont typeface="Palanquin Dark"/>
              <a:buChar char="○"/>
            </a:pPr>
            <a:r>
              <a:rPr lang="en" sz="2000">
                <a:latin typeface="Palanquin Dark"/>
                <a:ea typeface="Palanquin Dark"/>
                <a:cs typeface="Palanquin Dark"/>
                <a:sym typeface="Palanquin Dark"/>
              </a:rPr>
              <a:t>Automation of Process/Technologies</a:t>
            </a:r>
            <a:endParaRPr sz="2000">
              <a:latin typeface="Palanquin Dark"/>
              <a:ea typeface="Palanquin Dark"/>
              <a:cs typeface="Palanquin Dark"/>
              <a:sym typeface="Palanquin Dark"/>
            </a:endParaRPr>
          </a:p>
          <a:p>
            <a:pPr marL="914400" lvl="1" indent="-355600" algn="l" rtl="0">
              <a:spcBef>
                <a:spcPts val="0"/>
              </a:spcBef>
              <a:spcAft>
                <a:spcPts val="0"/>
              </a:spcAft>
              <a:buSzPts val="2000"/>
              <a:buFont typeface="Palanquin Dark"/>
              <a:buChar char="○"/>
            </a:pPr>
            <a:r>
              <a:rPr lang="en" sz="2000">
                <a:latin typeface="Palanquin Dark"/>
                <a:ea typeface="Palanquin Dark"/>
                <a:cs typeface="Palanquin Dark"/>
                <a:sym typeface="Palanquin Dark"/>
              </a:rPr>
              <a:t>Approach of Modernizing Tradition: Breakfast Menu</a:t>
            </a:r>
            <a:endParaRPr sz="2000">
              <a:latin typeface="Palanquin Dark"/>
              <a:ea typeface="Palanquin Dark"/>
              <a:cs typeface="Palanquin Dark"/>
              <a:sym typeface="Palanquin Dark"/>
            </a:endParaRPr>
          </a:p>
          <a:p>
            <a:pPr marL="0" lvl="0" indent="0" algn="l" rtl="0">
              <a:spcBef>
                <a:spcPts val="0"/>
              </a:spcBef>
              <a:spcAft>
                <a:spcPts val="0"/>
              </a:spcAft>
              <a:buNone/>
            </a:pPr>
            <a:endParaRPr sz="2200"/>
          </a:p>
          <a:p>
            <a:pPr marL="457200" lvl="0" indent="-368300" algn="l" rtl="0">
              <a:spcBef>
                <a:spcPts val="0"/>
              </a:spcBef>
              <a:spcAft>
                <a:spcPts val="0"/>
              </a:spcAft>
              <a:buSzPts val="2200"/>
              <a:buChar char="●"/>
            </a:pPr>
            <a:r>
              <a:rPr lang="en" sz="2200"/>
              <a:t>Challenges/Failures:</a:t>
            </a:r>
            <a:endParaRPr sz="2200"/>
          </a:p>
          <a:p>
            <a:pPr marL="914400" lvl="1" indent="-355600" algn="l" rtl="0">
              <a:spcBef>
                <a:spcPts val="0"/>
              </a:spcBef>
              <a:spcAft>
                <a:spcPts val="0"/>
              </a:spcAft>
              <a:buSzPts val="2000"/>
              <a:buFont typeface="Palanquin Dark"/>
              <a:buChar char="○"/>
            </a:pPr>
            <a:r>
              <a:rPr lang="en" sz="2000">
                <a:latin typeface="Palanquin Dark"/>
                <a:ea typeface="Palanquin Dark"/>
                <a:cs typeface="Palanquin Dark"/>
                <a:sym typeface="Palanquin Dark"/>
              </a:rPr>
              <a:t>Wasteful Practices</a:t>
            </a:r>
            <a:endParaRPr sz="2000">
              <a:latin typeface="Palanquin Dark"/>
              <a:ea typeface="Palanquin Dark"/>
              <a:cs typeface="Palanquin Dark"/>
              <a:sym typeface="Palanquin Dark"/>
            </a:endParaRPr>
          </a:p>
          <a:p>
            <a:pPr marL="914400" lvl="1" indent="-355600" algn="l" rtl="0">
              <a:spcBef>
                <a:spcPts val="0"/>
              </a:spcBef>
              <a:spcAft>
                <a:spcPts val="0"/>
              </a:spcAft>
              <a:buSzPts val="2000"/>
              <a:buFont typeface="Palanquin Dark"/>
              <a:buChar char="○"/>
            </a:pPr>
            <a:r>
              <a:rPr lang="en" sz="2000">
                <a:latin typeface="Palanquin Dark"/>
                <a:ea typeface="Palanquin Dark"/>
                <a:cs typeface="Palanquin Dark"/>
                <a:sym typeface="Palanquin Dark"/>
              </a:rPr>
              <a:t>Environmental Considerations</a:t>
            </a:r>
            <a:endParaRPr sz="2000">
              <a:latin typeface="Palanquin Dark"/>
              <a:ea typeface="Palanquin Dark"/>
              <a:cs typeface="Palanquin Dark"/>
              <a:sym typeface="Palanquin Dark"/>
            </a:endParaRPr>
          </a:p>
          <a:p>
            <a:pPr marL="914400" lvl="1" indent="-355600" algn="l" rtl="0">
              <a:spcBef>
                <a:spcPts val="0"/>
              </a:spcBef>
              <a:spcAft>
                <a:spcPts val="0"/>
              </a:spcAft>
              <a:buSzPts val="2000"/>
              <a:buFont typeface="Palanquin Dark"/>
              <a:buChar char="○"/>
            </a:pPr>
            <a:r>
              <a:rPr lang="en" sz="2000">
                <a:latin typeface="Palanquin Dark"/>
                <a:ea typeface="Palanquin Dark"/>
                <a:cs typeface="Palanquin Dark"/>
                <a:sym typeface="Palanquin Dark"/>
              </a:rPr>
              <a:t>General Consideration of Health Impact</a:t>
            </a:r>
            <a:endParaRPr sz="2000">
              <a:latin typeface="Palanquin Dark"/>
              <a:ea typeface="Palanquin Dark"/>
              <a:cs typeface="Palanquin Dark"/>
              <a:sym typeface="Palanquin Dark"/>
            </a:endParaRPr>
          </a:p>
        </p:txBody>
      </p:sp>
      <p:sp>
        <p:nvSpPr>
          <p:cNvPr id="267" name="Google Shape;267;p37"/>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Phase 2 - </a:t>
            </a:r>
            <a:r>
              <a:rPr lang="en">
                <a:solidFill>
                  <a:schemeClr val="accent1"/>
                </a:solidFill>
              </a:rPr>
              <a:t>Ethics Programs: Successes and Failures</a:t>
            </a:r>
            <a:endParaRPr>
              <a:solidFill>
                <a:schemeClr val="accen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271"/>
        <p:cNvGrpSpPr/>
        <p:nvPr/>
      </p:nvGrpSpPr>
      <p:grpSpPr>
        <a:xfrm>
          <a:off x="0" y="0"/>
          <a:ext cx="0" cy="0"/>
          <a:chOff x="0" y="0"/>
          <a:chExt cx="0" cy="0"/>
        </a:xfrm>
      </p:grpSpPr>
      <p:sp>
        <p:nvSpPr>
          <p:cNvPr id="272" name="Google Shape;272;p38"/>
          <p:cNvSpPr txBox="1"/>
          <p:nvPr/>
        </p:nvSpPr>
        <p:spPr>
          <a:xfrm>
            <a:off x="0" y="1594350"/>
            <a:ext cx="9144000" cy="1954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a:solidFill>
                  <a:schemeClr val="dk1"/>
                </a:solidFill>
                <a:latin typeface="Times New Roman"/>
                <a:ea typeface="Times New Roman"/>
                <a:cs typeface="Times New Roman"/>
                <a:sym typeface="Times New Roman"/>
              </a:rPr>
              <a:t>Phase III:</a:t>
            </a:r>
            <a:endParaRPr sz="6000" b="1">
              <a:solidFill>
                <a:schemeClr val="dk1"/>
              </a:solidFill>
              <a:latin typeface="Times New Roman"/>
              <a:ea typeface="Times New Roman"/>
              <a:cs typeface="Times New Roman"/>
              <a:sym typeface="Times New Roman"/>
            </a:endParaRPr>
          </a:p>
          <a:p>
            <a:pPr marL="0" lvl="0" indent="0" algn="ctr" rtl="0">
              <a:spcBef>
                <a:spcPts val="0"/>
              </a:spcBef>
              <a:spcAft>
                <a:spcPts val="0"/>
              </a:spcAft>
              <a:buNone/>
            </a:pPr>
            <a:endParaRPr sz="3000">
              <a:solidFill>
                <a:schemeClr val="dk1"/>
              </a:solidFill>
              <a:latin typeface="Times New Roman"/>
              <a:ea typeface="Times New Roman"/>
              <a:cs typeface="Times New Roman"/>
              <a:sym typeface="Times New Roman"/>
            </a:endParaRPr>
          </a:p>
          <a:p>
            <a:pPr marL="0" lvl="0" indent="0" algn="ctr" rtl="0">
              <a:lnSpc>
                <a:spcPct val="200000"/>
              </a:lnSpc>
              <a:spcBef>
                <a:spcPts val="0"/>
              </a:spcBef>
              <a:spcAft>
                <a:spcPts val="0"/>
              </a:spcAft>
              <a:buNone/>
            </a:pPr>
            <a:r>
              <a:rPr lang="en" sz="2500" b="1">
                <a:solidFill>
                  <a:schemeClr val="dk1"/>
                </a:solidFill>
                <a:latin typeface="Times New Roman"/>
                <a:ea typeface="Times New Roman"/>
                <a:cs typeface="Times New Roman"/>
                <a:sym typeface="Times New Roman"/>
              </a:rPr>
              <a:t>Analysis, Substantive Conclusions, and Recommendations</a:t>
            </a:r>
            <a:endParaRPr sz="250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6"/>
        <p:cNvGrpSpPr/>
        <p:nvPr/>
      </p:nvGrpSpPr>
      <p:grpSpPr>
        <a:xfrm>
          <a:off x="0" y="0"/>
          <a:ext cx="0" cy="0"/>
          <a:chOff x="0" y="0"/>
          <a:chExt cx="0" cy="0"/>
        </a:xfrm>
      </p:grpSpPr>
      <p:sp>
        <p:nvSpPr>
          <p:cNvPr id="277" name="Google Shape;277;p39"/>
          <p:cNvSpPr/>
          <p:nvPr/>
        </p:nvSpPr>
        <p:spPr>
          <a:xfrm>
            <a:off x="7812525" y="3009900"/>
            <a:ext cx="917133" cy="91714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9"/>
          <p:cNvSpPr/>
          <p:nvPr/>
        </p:nvSpPr>
        <p:spPr>
          <a:xfrm flipH="1">
            <a:off x="2563804" y="4048125"/>
            <a:ext cx="250800" cy="4572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9"/>
          <p:cNvSpPr/>
          <p:nvPr/>
        </p:nvSpPr>
        <p:spPr>
          <a:xfrm flipH="1">
            <a:off x="232479" y="1129100"/>
            <a:ext cx="5120021" cy="3039178"/>
          </a:xfrm>
          <a:custGeom>
            <a:avLst/>
            <a:gdLst/>
            <a:ahLst/>
            <a:cxnLst/>
            <a:rect l="l" t="t" r="r" b="b"/>
            <a:pathLst>
              <a:path w="245388" h="161551" extrusionOk="0">
                <a:moveTo>
                  <a:pt x="10334" y="1"/>
                </a:moveTo>
                <a:cubicBezTo>
                  <a:pt x="4628" y="1"/>
                  <a:pt x="1" y="4628"/>
                  <a:pt x="1" y="10334"/>
                </a:cubicBezTo>
                <a:lnTo>
                  <a:pt x="1" y="151216"/>
                </a:lnTo>
                <a:cubicBezTo>
                  <a:pt x="1" y="156923"/>
                  <a:pt x="4628" y="161550"/>
                  <a:pt x="10334" y="161550"/>
                </a:cubicBezTo>
                <a:lnTo>
                  <a:pt x="235053" y="161550"/>
                </a:lnTo>
                <a:cubicBezTo>
                  <a:pt x="240760" y="161550"/>
                  <a:pt x="245387" y="156923"/>
                  <a:pt x="245387" y="151216"/>
                </a:cubicBezTo>
                <a:lnTo>
                  <a:pt x="245387" y="10334"/>
                </a:lnTo>
                <a:cubicBezTo>
                  <a:pt x="245387" y="4628"/>
                  <a:pt x="240760" y="1"/>
                  <a:pt x="2350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9"/>
          <p:cNvSpPr/>
          <p:nvPr/>
        </p:nvSpPr>
        <p:spPr>
          <a:xfrm rot="5400000" flipH="1">
            <a:off x="2953129" y="4169225"/>
            <a:ext cx="165000" cy="713400"/>
          </a:xfrm>
          <a:prstGeom prst="round2SameRect">
            <a:avLst>
              <a:gd name="adj1" fmla="val 25969"/>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9"/>
          <p:cNvSpPr/>
          <p:nvPr/>
        </p:nvSpPr>
        <p:spPr>
          <a:xfrm flipH="1">
            <a:off x="2563804" y="4048125"/>
            <a:ext cx="118800" cy="4572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9"/>
          <p:cNvSpPr/>
          <p:nvPr/>
        </p:nvSpPr>
        <p:spPr>
          <a:xfrm rot="-5400000" flipH="1">
            <a:off x="7499" y="1513500"/>
            <a:ext cx="3039300" cy="2311200"/>
          </a:xfrm>
          <a:prstGeom prst="round2SameRect">
            <a:avLst>
              <a:gd name="adj1" fmla="val 8511"/>
              <a:gd name="adj2" fmla="val 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9"/>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About </a:t>
            </a:r>
            <a:r>
              <a:rPr lang="en">
                <a:solidFill>
                  <a:schemeClr val="accent1"/>
                </a:solidFill>
              </a:rPr>
              <a:t>Today</a:t>
            </a:r>
            <a:r>
              <a:rPr lang="en"/>
              <a:t>?</a:t>
            </a:r>
            <a:endParaRPr/>
          </a:p>
        </p:txBody>
      </p:sp>
      <p:sp>
        <p:nvSpPr>
          <p:cNvPr id="284" name="Google Shape;284;p39"/>
          <p:cNvSpPr txBox="1">
            <a:spLocks noGrp="1"/>
          </p:cNvSpPr>
          <p:nvPr>
            <p:ph type="body" idx="4294967295"/>
          </p:nvPr>
        </p:nvSpPr>
        <p:spPr>
          <a:xfrm flipH="1">
            <a:off x="5251475" y="1358150"/>
            <a:ext cx="3982200" cy="2125200"/>
          </a:xfrm>
          <a:prstGeom prst="rect">
            <a:avLst/>
          </a:prstGeom>
        </p:spPr>
        <p:txBody>
          <a:bodyPr spcFirstLastPara="1" wrap="square" lIns="91425" tIns="91425" rIns="91425" bIns="91425" anchor="b" anchorCtr="0">
            <a:noAutofit/>
          </a:bodyPr>
          <a:lstStyle/>
          <a:p>
            <a:pPr marL="0" lvl="0" indent="0" algn="ctr" rtl="0">
              <a:lnSpc>
                <a:spcPct val="100000"/>
              </a:lnSpc>
              <a:spcBef>
                <a:spcPts val="0"/>
              </a:spcBef>
              <a:spcAft>
                <a:spcPts val="1600"/>
              </a:spcAft>
              <a:buNone/>
            </a:pPr>
            <a:r>
              <a:rPr lang="en" sz="2000"/>
              <a:t>An interview with Chris Kempczinksi, the current CEO of McDonald’s</a:t>
            </a:r>
            <a:endParaRPr sz="2000">
              <a:latin typeface="Arvo"/>
              <a:ea typeface="Arvo"/>
              <a:cs typeface="Arvo"/>
              <a:sym typeface="Arvo"/>
            </a:endParaRPr>
          </a:p>
        </p:txBody>
      </p:sp>
      <p:sp>
        <p:nvSpPr>
          <p:cNvPr id="285" name="Google Shape;285;p39"/>
          <p:cNvSpPr/>
          <p:nvPr/>
        </p:nvSpPr>
        <p:spPr>
          <a:xfrm flipH="1">
            <a:off x="839764" y="1717664"/>
            <a:ext cx="3698776" cy="2125126"/>
          </a:xfrm>
          <a:custGeom>
            <a:avLst/>
            <a:gdLst/>
            <a:ahLst/>
            <a:cxnLst/>
            <a:rect l="l" t="t" r="r" b="b"/>
            <a:pathLst>
              <a:path w="230957" h="132696" extrusionOk="0">
                <a:moveTo>
                  <a:pt x="101" y="0"/>
                </a:moveTo>
                <a:cubicBezTo>
                  <a:pt x="44" y="0"/>
                  <a:pt x="1" y="43"/>
                  <a:pt x="1" y="100"/>
                </a:cubicBezTo>
                <a:lnTo>
                  <a:pt x="1" y="132593"/>
                </a:lnTo>
                <a:cubicBezTo>
                  <a:pt x="1" y="132649"/>
                  <a:pt x="44" y="132696"/>
                  <a:pt x="101" y="132696"/>
                </a:cubicBezTo>
                <a:lnTo>
                  <a:pt x="230857" y="132696"/>
                </a:lnTo>
                <a:cubicBezTo>
                  <a:pt x="230914" y="132696"/>
                  <a:pt x="230957" y="132649"/>
                  <a:pt x="230957" y="132593"/>
                </a:cubicBezTo>
                <a:lnTo>
                  <a:pt x="230957" y="100"/>
                </a:lnTo>
                <a:cubicBezTo>
                  <a:pt x="230957" y="43"/>
                  <a:pt x="230914" y="0"/>
                  <a:pt x="2308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9"/>
          <p:cNvSpPr/>
          <p:nvPr/>
        </p:nvSpPr>
        <p:spPr>
          <a:xfrm flipH="1">
            <a:off x="2589620" y="3910166"/>
            <a:ext cx="184749" cy="184813"/>
          </a:xfrm>
          <a:custGeom>
            <a:avLst/>
            <a:gdLst/>
            <a:ahLst/>
            <a:cxnLst/>
            <a:rect l="l" t="t" r="r" b="b"/>
            <a:pathLst>
              <a:path w="11536" h="11540" extrusionOk="0">
                <a:moveTo>
                  <a:pt x="5768" y="0"/>
                </a:moveTo>
                <a:cubicBezTo>
                  <a:pt x="2584" y="0"/>
                  <a:pt x="0" y="2584"/>
                  <a:pt x="0" y="5772"/>
                </a:cubicBezTo>
                <a:cubicBezTo>
                  <a:pt x="0" y="8956"/>
                  <a:pt x="2584" y="11540"/>
                  <a:pt x="5768" y="11540"/>
                </a:cubicBezTo>
                <a:cubicBezTo>
                  <a:pt x="8952" y="11540"/>
                  <a:pt x="11535" y="8956"/>
                  <a:pt x="11535" y="5772"/>
                </a:cubicBezTo>
                <a:cubicBezTo>
                  <a:pt x="11535" y="2584"/>
                  <a:pt x="8952" y="0"/>
                  <a:pt x="576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9"/>
          <p:cNvSpPr/>
          <p:nvPr/>
        </p:nvSpPr>
        <p:spPr>
          <a:xfrm rot="-5400000" flipH="1">
            <a:off x="2251329" y="4178075"/>
            <a:ext cx="165000" cy="695700"/>
          </a:xfrm>
          <a:prstGeom prst="round2SameRect">
            <a:avLst>
              <a:gd name="adj1" fmla="val 24954"/>
              <a:gd name="adj2" fmla="val 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9"/>
          <p:cNvSpPr/>
          <p:nvPr/>
        </p:nvSpPr>
        <p:spPr>
          <a:xfrm rot="10800000" flipH="1">
            <a:off x="2589604" y="3910175"/>
            <a:ext cx="184800" cy="184800"/>
          </a:xfrm>
          <a:prstGeom prst="pie">
            <a:avLst>
              <a:gd name="adj1" fmla="val 5383780"/>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9" name="Google Shape;289;p39" descr="McDonald's President and CEO Chris Kempczinski appears only on &quot;CBS This Morning&quot; to discuss the unveiling of his company's reinvigorated company values, which he hopes will create societal changes. Kempczinski also discusses his company's efforts to keep restaurant employees and customers safe during the pandemic." title="McDonald's CEO on company changes, inclusion efforts and safety during the pandemic">
            <a:hlinkClick r:id="rId3"/>
          </p:cNvPr>
          <p:cNvPicPr preferRelativeResize="0"/>
          <p:nvPr/>
        </p:nvPicPr>
        <p:blipFill>
          <a:blip r:embed="rId4">
            <a:alphaModFix/>
          </a:blip>
          <a:stretch>
            <a:fillRect/>
          </a:stretch>
        </p:blipFill>
        <p:spPr>
          <a:xfrm>
            <a:off x="454256" y="1276675"/>
            <a:ext cx="4676470" cy="2717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9"/>
                                        </p:tgtEl>
                                        <p:attrNameLst>
                                          <p:attrName>style.visibility</p:attrName>
                                        </p:attrNameLst>
                                      </p:cBhvr>
                                      <p:to>
                                        <p:strVal val="visible"/>
                                      </p:to>
                                    </p:set>
                                    <p:animEffect transition="in" filter="fade">
                                      <p:cBhvr>
                                        <p:cTn id="7" dur="10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293"/>
        <p:cNvGrpSpPr/>
        <p:nvPr/>
      </p:nvGrpSpPr>
      <p:grpSpPr>
        <a:xfrm>
          <a:off x="0" y="0"/>
          <a:ext cx="0" cy="0"/>
          <a:chOff x="0" y="0"/>
          <a:chExt cx="0" cy="0"/>
        </a:xfrm>
      </p:grpSpPr>
      <p:sp>
        <p:nvSpPr>
          <p:cNvPr id="294" name="Google Shape;294;p40"/>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0"/>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Ethical Issue #1 - </a:t>
            </a:r>
            <a:r>
              <a:rPr lang="en" sz="3000">
                <a:solidFill>
                  <a:schemeClr val="accent1"/>
                </a:solidFill>
              </a:rPr>
              <a:t>Corporate Bullying</a:t>
            </a:r>
            <a:endParaRPr sz="3000">
              <a:solidFill>
                <a:schemeClr val="accent1"/>
              </a:solidFill>
            </a:endParaRPr>
          </a:p>
        </p:txBody>
      </p:sp>
      <p:sp>
        <p:nvSpPr>
          <p:cNvPr id="296" name="Google Shape;296;p40"/>
          <p:cNvSpPr txBox="1">
            <a:spLocks noGrp="1"/>
          </p:cNvSpPr>
          <p:nvPr>
            <p:ph type="body" idx="4294967295"/>
          </p:nvPr>
        </p:nvSpPr>
        <p:spPr>
          <a:xfrm>
            <a:off x="1010125" y="1648700"/>
            <a:ext cx="7012800" cy="2589300"/>
          </a:xfrm>
          <a:prstGeom prst="rect">
            <a:avLst/>
          </a:prstGeom>
        </p:spPr>
        <p:txBody>
          <a:bodyPr spcFirstLastPara="1" wrap="square" lIns="91425" tIns="274300" rIns="91425" bIns="0" anchor="ctr" anchorCtr="0">
            <a:noAutofit/>
          </a:bodyPr>
          <a:lstStyle/>
          <a:p>
            <a:pPr marL="457200" lvl="0" indent="-558800" algn="l" rtl="0">
              <a:spcBef>
                <a:spcPts val="0"/>
              </a:spcBef>
              <a:spcAft>
                <a:spcPts val="0"/>
              </a:spcAft>
              <a:buClr>
                <a:schemeClr val="accent1"/>
              </a:buClr>
              <a:buSzPts val="1600"/>
              <a:buFont typeface="Arvo"/>
              <a:buChar char="●"/>
            </a:pPr>
            <a:r>
              <a:rPr lang="en" sz="1600"/>
              <a:t>The McDonald’s Corporation Franchises it’s restaurants</a:t>
            </a:r>
            <a:endParaRPr sz="1600"/>
          </a:p>
          <a:p>
            <a:pPr marL="457200" lvl="0" indent="-558800" algn="l" rtl="0">
              <a:spcBef>
                <a:spcPts val="0"/>
              </a:spcBef>
              <a:spcAft>
                <a:spcPts val="0"/>
              </a:spcAft>
              <a:buClr>
                <a:schemeClr val="accent1"/>
              </a:buClr>
              <a:buSzPts val="1600"/>
              <a:buChar char="●"/>
            </a:pPr>
            <a:r>
              <a:rPr lang="en" sz="1600"/>
              <a:t>Franchisees must follow a strict contract</a:t>
            </a:r>
            <a:endParaRPr sz="1600"/>
          </a:p>
          <a:p>
            <a:pPr marL="457200" lvl="0" indent="-558800" algn="l" rtl="0">
              <a:spcBef>
                <a:spcPts val="0"/>
              </a:spcBef>
              <a:spcAft>
                <a:spcPts val="0"/>
              </a:spcAft>
              <a:buClr>
                <a:schemeClr val="accent1"/>
              </a:buClr>
              <a:buSzPts val="1600"/>
              <a:buChar char="●"/>
            </a:pPr>
            <a:r>
              <a:rPr lang="en" sz="1600"/>
              <a:t>That contract requires them to use outdated machinery</a:t>
            </a:r>
            <a:endParaRPr sz="1600"/>
          </a:p>
          <a:p>
            <a:pPr marL="457200" lvl="0" indent="-558800" algn="l" rtl="0">
              <a:spcBef>
                <a:spcPts val="0"/>
              </a:spcBef>
              <a:spcAft>
                <a:spcPts val="0"/>
              </a:spcAft>
              <a:buClr>
                <a:schemeClr val="accent1"/>
              </a:buClr>
              <a:buSzPts val="1600"/>
              <a:buChar char="●"/>
            </a:pPr>
            <a:r>
              <a:rPr lang="en" sz="1600"/>
              <a:t>Franchisees are still responsible for maintenance costs!</a:t>
            </a:r>
            <a:endParaRPr sz="1600"/>
          </a:p>
          <a:p>
            <a:pPr marL="457200" lvl="0" indent="-558800" algn="l" rtl="0">
              <a:spcBef>
                <a:spcPts val="0"/>
              </a:spcBef>
              <a:spcAft>
                <a:spcPts val="0"/>
              </a:spcAft>
              <a:buClr>
                <a:schemeClr val="accent1"/>
              </a:buClr>
              <a:buSzPts val="1600"/>
              <a:buChar char="●"/>
            </a:pPr>
            <a:r>
              <a:rPr lang="en" sz="1600"/>
              <a:t>McDonalds pays less for new restaurants</a:t>
            </a:r>
            <a:endParaRPr sz="1600"/>
          </a:p>
          <a:p>
            <a:pPr marL="457200" lvl="0" indent="-558800" algn="l" rtl="0">
              <a:spcBef>
                <a:spcPts val="0"/>
              </a:spcBef>
              <a:spcAft>
                <a:spcPts val="0"/>
              </a:spcAft>
              <a:buClr>
                <a:schemeClr val="accent1"/>
              </a:buClr>
              <a:buSzPts val="1600"/>
              <a:buChar char="●"/>
            </a:pPr>
            <a:r>
              <a:rPr lang="en" sz="1600"/>
              <a:t>Franchisees are cheated out of potential profits</a:t>
            </a: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00"/>
        <p:cNvGrpSpPr/>
        <p:nvPr/>
      </p:nvGrpSpPr>
      <p:grpSpPr>
        <a:xfrm>
          <a:off x="0" y="0"/>
          <a:ext cx="0" cy="0"/>
          <a:chOff x="0" y="0"/>
          <a:chExt cx="0" cy="0"/>
        </a:xfrm>
      </p:grpSpPr>
      <p:sp>
        <p:nvSpPr>
          <p:cNvPr id="301" name="Google Shape;301;p41"/>
          <p:cNvSpPr/>
          <p:nvPr/>
        </p:nvSpPr>
        <p:spPr>
          <a:xfrm>
            <a:off x="4071775" y="466425"/>
            <a:ext cx="1000460" cy="1000469"/>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1"/>
          <p:cNvSpPr txBox="1">
            <a:spLocks noGrp="1"/>
          </p:cNvSpPr>
          <p:nvPr>
            <p:ph type="subTitle" idx="1"/>
          </p:nvPr>
        </p:nvSpPr>
        <p:spPr>
          <a:xfrm flipH="1">
            <a:off x="2021100" y="2198825"/>
            <a:ext cx="5101800" cy="11109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a:t>“It’s a huge money maker to have a customer that’s unable to make fundamental changes to their own equipment.”</a:t>
            </a:r>
            <a:endParaRPr/>
          </a:p>
        </p:txBody>
      </p:sp>
      <p:sp>
        <p:nvSpPr>
          <p:cNvPr id="303" name="Google Shape;303;p41"/>
          <p:cNvSpPr txBox="1"/>
          <p:nvPr/>
        </p:nvSpPr>
        <p:spPr>
          <a:xfrm>
            <a:off x="4149150" y="799225"/>
            <a:ext cx="845700" cy="963600"/>
          </a:xfrm>
          <a:prstGeom prst="rect">
            <a:avLst/>
          </a:prstGeom>
          <a:noFill/>
          <a:ln>
            <a:noFill/>
          </a:ln>
        </p:spPr>
        <p:txBody>
          <a:bodyPr spcFirstLastPara="1" wrap="square" lIns="91425" tIns="475475" rIns="91425" bIns="0" anchor="ctr" anchorCtr="0">
            <a:noAutofit/>
          </a:bodyPr>
          <a:lstStyle/>
          <a:p>
            <a:pPr marL="0" lvl="0" indent="0" algn="ctr" rtl="0">
              <a:spcBef>
                <a:spcPts val="0"/>
              </a:spcBef>
              <a:spcAft>
                <a:spcPts val="1600"/>
              </a:spcAft>
              <a:buNone/>
            </a:pPr>
            <a:r>
              <a:rPr lang="en" sz="12000">
                <a:solidFill>
                  <a:schemeClr val="dk1"/>
                </a:solidFill>
                <a:latin typeface="Glegoo"/>
                <a:ea typeface="Glegoo"/>
                <a:cs typeface="Glegoo"/>
                <a:sym typeface="Glegoo"/>
              </a:rPr>
              <a:t>“</a:t>
            </a:r>
            <a:endParaRPr sz="12000">
              <a:solidFill>
                <a:schemeClr val="dk1"/>
              </a:solidFill>
              <a:latin typeface="Glegoo"/>
              <a:ea typeface="Glegoo"/>
              <a:cs typeface="Glegoo"/>
              <a:sym typeface="Glegoo"/>
            </a:endParaRPr>
          </a:p>
        </p:txBody>
      </p:sp>
      <p:sp>
        <p:nvSpPr>
          <p:cNvPr id="304" name="Google Shape;304;p41"/>
          <p:cNvSpPr txBox="1">
            <a:spLocks noGrp="1"/>
          </p:cNvSpPr>
          <p:nvPr>
            <p:ph type="ctrTitle"/>
          </p:nvPr>
        </p:nvSpPr>
        <p:spPr>
          <a:xfrm>
            <a:off x="2021100" y="4083087"/>
            <a:ext cx="51018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 JEREMY </a:t>
            </a:r>
            <a:r>
              <a:rPr lang="en">
                <a:solidFill>
                  <a:schemeClr val="accent1"/>
                </a:solidFill>
              </a:rPr>
              <a:t>O’SULLIVAN</a:t>
            </a:r>
            <a:endParaRPr>
              <a:solidFill>
                <a:schemeClr val="accen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8"/>
        <p:cNvGrpSpPr/>
        <p:nvPr/>
      </p:nvGrpSpPr>
      <p:grpSpPr>
        <a:xfrm>
          <a:off x="0" y="0"/>
          <a:ext cx="0" cy="0"/>
          <a:chOff x="0" y="0"/>
          <a:chExt cx="0" cy="0"/>
        </a:xfrm>
      </p:grpSpPr>
      <p:grpSp>
        <p:nvGrpSpPr>
          <p:cNvPr id="309" name="Google Shape;309;p42"/>
          <p:cNvGrpSpPr/>
          <p:nvPr/>
        </p:nvGrpSpPr>
        <p:grpSpPr>
          <a:xfrm>
            <a:off x="911625" y="789575"/>
            <a:ext cx="7983700" cy="4242675"/>
            <a:chOff x="796725" y="699275"/>
            <a:chExt cx="7983700" cy="4242675"/>
          </a:xfrm>
        </p:grpSpPr>
        <p:sp>
          <p:nvSpPr>
            <p:cNvPr id="310" name="Google Shape;310;p42"/>
            <p:cNvSpPr/>
            <p:nvPr/>
          </p:nvSpPr>
          <p:spPr>
            <a:xfrm>
              <a:off x="796725" y="699275"/>
              <a:ext cx="1073700" cy="1073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2"/>
            <p:cNvSpPr/>
            <p:nvPr/>
          </p:nvSpPr>
          <p:spPr>
            <a:xfrm>
              <a:off x="8195425" y="4356950"/>
              <a:ext cx="585000" cy="5850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2" name="Google Shape;312;p42"/>
          <p:cNvSpPr txBox="1">
            <a:spLocks noGrp="1"/>
          </p:cNvSpPr>
          <p:nvPr>
            <p:ph type="ctrTitle"/>
          </p:nvPr>
        </p:nvSpPr>
        <p:spPr>
          <a:xfrm>
            <a:off x="1187550" y="7287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Stakeholders &amp; </a:t>
            </a:r>
            <a:r>
              <a:rPr lang="en" sz="3000">
                <a:solidFill>
                  <a:schemeClr val="accent1"/>
                </a:solidFill>
              </a:rPr>
              <a:t>Consequences</a:t>
            </a:r>
            <a:endParaRPr sz="3000">
              <a:solidFill>
                <a:schemeClr val="accent1"/>
              </a:solidFill>
            </a:endParaRPr>
          </a:p>
        </p:txBody>
      </p:sp>
      <p:grpSp>
        <p:nvGrpSpPr>
          <p:cNvPr id="313" name="Google Shape;313;p42"/>
          <p:cNvGrpSpPr/>
          <p:nvPr/>
        </p:nvGrpSpPr>
        <p:grpSpPr>
          <a:xfrm>
            <a:off x="1131711" y="1817000"/>
            <a:ext cx="7243124" cy="2559900"/>
            <a:chOff x="1497800" y="1669250"/>
            <a:chExt cx="4089850" cy="2559900"/>
          </a:xfrm>
        </p:grpSpPr>
        <p:sp>
          <p:nvSpPr>
            <p:cNvPr id="314" name="Google Shape;314;p42"/>
            <p:cNvSpPr/>
            <p:nvPr/>
          </p:nvSpPr>
          <p:spPr>
            <a:xfrm>
              <a:off x="1497800" y="1669250"/>
              <a:ext cx="2031300" cy="6168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2"/>
            <p:cNvSpPr/>
            <p:nvPr/>
          </p:nvSpPr>
          <p:spPr>
            <a:xfrm>
              <a:off x="3556350" y="1669250"/>
              <a:ext cx="2031300" cy="616800"/>
            </a:xfrm>
            <a:prstGeom prst="roundRect">
              <a:avLst>
                <a:gd name="adj" fmla="val 16667"/>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2"/>
            <p:cNvSpPr/>
            <p:nvPr/>
          </p:nvSpPr>
          <p:spPr>
            <a:xfrm>
              <a:off x="1497800" y="2316950"/>
              <a:ext cx="2031300" cy="61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42"/>
            <p:cNvSpPr/>
            <p:nvPr/>
          </p:nvSpPr>
          <p:spPr>
            <a:xfrm>
              <a:off x="3556350" y="2316950"/>
              <a:ext cx="2031300" cy="61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2"/>
            <p:cNvSpPr/>
            <p:nvPr/>
          </p:nvSpPr>
          <p:spPr>
            <a:xfrm>
              <a:off x="1497800" y="2964650"/>
              <a:ext cx="2031300" cy="61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2"/>
            <p:cNvSpPr/>
            <p:nvPr/>
          </p:nvSpPr>
          <p:spPr>
            <a:xfrm>
              <a:off x="3556350" y="2964650"/>
              <a:ext cx="2031300" cy="61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2"/>
            <p:cNvSpPr/>
            <p:nvPr/>
          </p:nvSpPr>
          <p:spPr>
            <a:xfrm>
              <a:off x="1497800" y="3612350"/>
              <a:ext cx="2031300" cy="61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42"/>
            <p:cNvSpPr/>
            <p:nvPr/>
          </p:nvSpPr>
          <p:spPr>
            <a:xfrm>
              <a:off x="3556350" y="3612350"/>
              <a:ext cx="2031300" cy="6168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322" name="Google Shape;322;p42"/>
          <p:cNvGraphicFramePr/>
          <p:nvPr/>
        </p:nvGraphicFramePr>
        <p:xfrm>
          <a:off x="950425" y="1804389"/>
          <a:ext cx="7243150" cy="2585100"/>
        </p:xfrm>
        <a:graphic>
          <a:graphicData uri="http://schemas.openxmlformats.org/drawingml/2006/table">
            <a:tbl>
              <a:tblPr>
                <a:noFill/>
                <a:tableStyleId>{FF71D74C-E867-4F38-AF95-0432529591A0}</a:tableStyleId>
              </a:tblPr>
              <a:tblGrid>
                <a:gridCol w="3621575">
                  <a:extLst>
                    <a:ext uri="{9D8B030D-6E8A-4147-A177-3AD203B41FA5}">
                      <a16:colId xmlns:a16="http://schemas.microsoft.com/office/drawing/2014/main" val="20000"/>
                    </a:ext>
                  </a:extLst>
                </a:gridCol>
                <a:gridCol w="3621575">
                  <a:extLst>
                    <a:ext uri="{9D8B030D-6E8A-4147-A177-3AD203B41FA5}">
                      <a16:colId xmlns:a16="http://schemas.microsoft.com/office/drawing/2014/main" val="20001"/>
                    </a:ext>
                  </a:extLst>
                </a:gridCol>
              </a:tblGrid>
              <a:tr h="646275">
                <a:tc>
                  <a:txBody>
                    <a:bodyPr/>
                    <a:lstStyle/>
                    <a:p>
                      <a:pPr marL="0" lvl="0" indent="0" algn="ctr" rtl="0">
                        <a:spcBef>
                          <a:spcPts val="0"/>
                        </a:spcBef>
                        <a:spcAft>
                          <a:spcPts val="0"/>
                        </a:spcAft>
                        <a:buNone/>
                      </a:pPr>
                      <a:r>
                        <a:rPr lang="en" sz="1600">
                          <a:solidFill>
                            <a:schemeClr val="lt1"/>
                          </a:solidFill>
                          <a:latin typeface="Anton"/>
                          <a:ea typeface="Anton"/>
                          <a:cs typeface="Anton"/>
                          <a:sym typeface="Anton"/>
                        </a:rPr>
                        <a:t>Stakeholder</a:t>
                      </a:r>
                      <a:endParaRPr sz="1600">
                        <a:solidFill>
                          <a:schemeClr val="lt1"/>
                        </a:solidFill>
                        <a:latin typeface="Anton"/>
                        <a:ea typeface="Anton"/>
                        <a:cs typeface="Anton"/>
                        <a:sym typeface="Anton"/>
                      </a:endParaRPr>
                    </a:p>
                  </a:txBody>
                  <a:tcPr marL="91425" marR="91425" marT="91425" marB="91425" anchor="ctr">
                    <a:lnL w="28575" cap="flat" cmpd="sng">
                      <a:solidFill>
                        <a:schemeClr val="lt1">
                          <a:alpha val="0"/>
                        </a:schemeClr>
                      </a:solidFill>
                      <a:prstDash val="solid"/>
                      <a:round/>
                      <a:headEnd type="none" w="sm" len="sm"/>
                      <a:tailEnd type="none" w="sm" len="sm"/>
                    </a:lnL>
                    <a:lnR w="28575" cap="flat" cmpd="sng">
                      <a:solidFill>
                        <a:schemeClr val="lt1">
                          <a:alpha val="0"/>
                        </a:schemeClr>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Anton"/>
                          <a:ea typeface="Anton"/>
                          <a:cs typeface="Anton"/>
                          <a:sym typeface="Anton"/>
                        </a:rPr>
                        <a:t>Consequences</a:t>
                      </a:r>
                      <a:endParaRPr sz="1600">
                        <a:solidFill>
                          <a:schemeClr val="lt1"/>
                        </a:solidFill>
                        <a:latin typeface="Anton"/>
                        <a:ea typeface="Anton"/>
                        <a:cs typeface="Anton"/>
                        <a:sym typeface="Anton"/>
                      </a:endParaRPr>
                    </a:p>
                  </a:txBody>
                  <a:tcPr marL="91425" marR="91425" marT="91425" marB="91425" anchor="ctr">
                    <a:lnL w="28575" cap="flat" cmpd="sng">
                      <a:solidFill>
                        <a:schemeClr val="lt1">
                          <a:alpha val="0"/>
                        </a:schemeClr>
                      </a:solidFill>
                      <a:prstDash val="solid"/>
                      <a:round/>
                      <a:headEnd type="none" w="sm" len="sm"/>
                      <a:tailEnd type="none" w="sm" len="sm"/>
                    </a:lnL>
                    <a:lnR w="28575" cap="flat" cmpd="sng">
                      <a:solidFill>
                        <a:schemeClr val="lt1">
                          <a:alpha val="0"/>
                        </a:schemeClr>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0"/>
                  </a:ext>
                </a:extLst>
              </a:tr>
              <a:tr h="646275">
                <a:tc>
                  <a:txBody>
                    <a:bodyPr/>
                    <a:lstStyle/>
                    <a:p>
                      <a:pPr marL="0" lvl="0" indent="0" algn="ctr" rtl="0">
                        <a:spcBef>
                          <a:spcPts val="0"/>
                        </a:spcBef>
                        <a:spcAft>
                          <a:spcPts val="0"/>
                        </a:spcAft>
                        <a:buNone/>
                      </a:pPr>
                      <a:r>
                        <a:rPr lang="en" sz="1300">
                          <a:solidFill>
                            <a:schemeClr val="accent6"/>
                          </a:solidFill>
                          <a:latin typeface="Arvo"/>
                          <a:ea typeface="Arvo"/>
                          <a:cs typeface="Arvo"/>
                          <a:sym typeface="Arvo"/>
                        </a:rPr>
                        <a:t>Franchisees</a:t>
                      </a:r>
                      <a:endParaRPr sz="1300">
                        <a:solidFill>
                          <a:schemeClr val="accent6"/>
                        </a:solidFill>
                        <a:latin typeface="Arvo"/>
                        <a:ea typeface="Arvo"/>
                        <a:cs typeface="Arvo"/>
                        <a:sym typeface="Arvo"/>
                      </a:endParaRPr>
                    </a:p>
                  </a:txBody>
                  <a:tcPr marL="182875" marR="182875" marT="91425" marB="91425" anchor="ctr">
                    <a:lnL w="28575" cap="flat" cmpd="sng">
                      <a:solidFill>
                        <a:schemeClr val="lt1">
                          <a:alpha val="0"/>
                        </a:schemeClr>
                      </a:solidFill>
                      <a:prstDash val="solid"/>
                      <a:round/>
                      <a:headEnd type="none" w="sm" len="sm"/>
                      <a:tailEnd type="none" w="sm" len="sm"/>
                    </a:lnL>
                    <a:lnR w="28575" cap="flat" cmpd="sng">
                      <a:solidFill>
                        <a:schemeClr val="lt1">
                          <a:alpha val="0"/>
                        </a:schemeClr>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accent6"/>
                          </a:solidFill>
                          <a:latin typeface="Arvo"/>
                          <a:ea typeface="Arvo"/>
                          <a:cs typeface="Arvo"/>
                          <a:sym typeface="Arvo"/>
                        </a:rPr>
                        <a:t>Higher Maintenance Costs,</a:t>
                      </a:r>
                      <a:endParaRPr sz="1300">
                        <a:solidFill>
                          <a:schemeClr val="accent6"/>
                        </a:solidFill>
                        <a:latin typeface="Arvo"/>
                        <a:ea typeface="Arvo"/>
                        <a:cs typeface="Arvo"/>
                        <a:sym typeface="Arvo"/>
                      </a:endParaRPr>
                    </a:p>
                    <a:p>
                      <a:pPr marL="0" lvl="0" indent="0" algn="ctr" rtl="0">
                        <a:spcBef>
                          <a:spcPts val="0"/>
                        </a:spcBef>
                        <a:spcAft>
                          <a:spcPts val="0"/>
                        </a:spcAft>
                        <a:buNone/>
                      </a:pPr>
                      <a:r>
                        <a:rPr lang="en" sz="1300">
                          <a:solidFill>
                            <a:schemeClr val="accent6"/>
                          </a:solidFill>
                          <a:latin typeface="Arvo"/>
                          <a:ea typeface="Arvo"/>
                          <a:cs typeface="Arvo"/>
                          <a:sym typeface="Arvo"/>
                        </a:rPr>
                        <a:t>Damaged Reputation</a:t>
                      </a:r>
                      <a:endParaRPr sz="1300">
                        <a:solidFill>
                          <a:schemeClr val="accent6"/>
                        </a:solidFill>
                        <a:latin typeface="Arvo"/>
                        <a:ea typeface="Arvo"/>
                        <a:cs typeface="Arvo"/>
                        <a:sym typeface="Arvo"/>
                      </a:endParaRPr>
                    </a:p>
                  </a:txBody>
                  <a:tcPr marL="182875" marR="182875" marT="91425" marB="91425" anchor="ctr">
                    <a:lnL w="28575" cap="flat" cmpd="sng">
                      <a:solidFill>
                        <a:schemeClr val="lt1">
                          <a:alpha val="0"/>
                        </a:schemeClr>
                      </a:solidFill>
                      <a:prstDash val="solid"/>
                      <a:round/>
                      <a:headEnd type="none" w="sm" len="sm"/>
                      <a:tailEnd type="none" w="sm" len="sm"/>
                    </a:lnL>
                    <a:lnR w="28575" cap="flat" cmpd="sng">
                      <a:solidFill>
                        <a:schemeClr val="lt1">
                          <a:alpha val="0"/>
                        </a:schemeClr>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1"/>
                  </a:ext>
                </a:extLst>
              </a:tr>
              <a:tr h="646275">
                <a:tc>
                  <a:txBody>
                    <a:bodyPr/>
                    <a:lstStyle/>
                    <a:p>
                      <a:pPr marL="0" lvl="0" indent="0" algn="ctr" rtl="0">
                        <a:spcBef>
                          <a:spcPts val="0"/>
                        </a:spcBef>
                        <a:spcAft>
                          <a:spcPts val="0"/>
                        </a:spcAft>
                        <a:buNone/>
                      </a:pPr>
                      <a:r>
                        <a:rPr lang="en" sz="1300">
                          <a:solidFill>
                            <a:schemeClr val="accent6"/>
                          </a:solidFill>
                          <a:latin typeface="Arvo"/>
                          <a:ea typeface="Arvo"/>
                          <a:cs typeface="Arvo"/>
                          <a:sym typeface="Arvo"/>
                        </a:rPr>
                        <a:t>Employees</a:t>
                      </a:r>
                      <a:endParaRPr sz="1300">
                        <a:solidFill>
                          <a:schemeClr val="accent6"/>
                        </a:solidFill>
                        <a:latin typeface="Arvo"/>
                        <a:ea typeface="Arvo"/>
                        <a:cs typeface="Arvo"/>
                        <a:sym typeface="Arvo"/>
                      </a:endParaRPr>
                    </a:p>
                  </a:txBody>
                  <a:tcPr marL="182875" marR="182875" marT="91425" marB="91425" anchor="ctr">
                    <a:lnL w="28575" cap="flat" cmpd="sng">
                      <a:solidFill>
                        <a:schemeClr val="lt1">
                          <a:alpha val="0"/>
                        </a:schemeClr>
                      </a:solidFill>
                      <a:prstDash val="solid"/>
                      <a:round/>
                      <a:headEnd type="none" w="sm" len="sm"/>
                      <a:tailEnd type="none" w="sm" len="sm"/>
                    </a:lnL>
                    <a:lnR w="28575" cap="flat" cmpd="sng">
                      <a:solidFill>
                        <a:schemeClr val="lt1">
                          <a:alpha val="0"/>
                        </a:schemeClr>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accent6"/>
                          </a:solidFill>
                          <a:latin typeface="Arvo"/>
                          <a:ea typeface="Arvo"/>
                          <a:cs typeface="Arvo"/>
                          <a:sym typeface="Arvo"/>
                        </a:rPr>
                        <a:t>Increased stress,</a:t>
                      </a:r>
                      <a:endParaRPr sz="1300">
                        <a:solidFill>
                          <a:schemeClr val="accent6"/>
                        </a:solidFill>
                        <a:latin typeface="Arvo"/>
                        <a:ea typeface="Arvo"/>
                        <a:cs typeface="Arvo"/>
                        <a:sym typeface="Arvo"/>
                      </a:endParaRPr>
                    </a:p>
                    <a:p>
                      <a:pPr marL="0" lvl="0" indent="0" algn="ctr" rtl="0">
                        <a:spcBef>
                          <a:spcPts val="0"/>
                        </a:spcBef>
                        <a:spcAft>
                          <a:spcPts val="0"/>
                        </a:spcAft>
                        <a:buNone/>
                      </a:pPr>
                      <a:r>
                        <a:rPr lang="en" sz="1300">
                          <a:solidFill>
                            <a:schemeClr val="accent6"/>
                          </a:solidFill>
                          <a:latin typeface="Arvo"/>
                          <a:ea typeface="Arvo"/>
                          <a:cs typeface="Arvo"/>
                          <a:sym typeface="Arvo"/>
                        </a:rPr>
                        <a:t>Lack of Safety</a:t>
                      </a:r>
                      <a:endParaRPr sz="1300">
                        <a:solidFill>
                          <a:schemeClr val="accent6"/>
                        </a:solidFill>
                        <a:latin typeface="Arvo"/>
                        <a:ea typeface="Arvo"/>
                        <a:cs typeface="Arvo"/>
                        <a:sym typeface="Arvo"/>
                      </a:endParaRPr>
                    </a:p>
                  </a:txBody>
                  <a:tcPr marL="182875" marR="182875" marT="91425" marB="91425" anchor="ctr">
                    <a:lnL w="28575" cap="flat" cmpd="sng">
                      <a:solidFill>
                        <a:schemeClr val="lt1">
                          <a:alpha val="0"/>
                        </a:schemeClr>
                      </a:solidFill>
                      <a:prstDash val="solid"/>
                      <a:round/>
                      <a:headEnd type="none" w="sm" len="sm"/>
                      <a:tailEnd type="none" w="sm" len="sm"/>
                    </a:lnL>
                    <a:lnR w="28575" cap="flat" cmpd="sng">
                      <a:solidFill>
                        <a:schemeClr val="lt1">
                          <a:alpha val="0"/>
                        </a:schemeClr>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2"/>
                  </a:ext>
                </a:extLst>
              </a:tr>
              <a:tr h="646275">
                <a:tc>
                  <a:txBody>
                    <a:bodyPr/>
                    <a:lstStyle/>
                    <a:p>
                      <a:pPr marL="0" lvl="0" indent="0" algn="ctr" rtl="0">
                        <a:spcBef>
                          <a:spcPts val="0"/>
                        </a:spcBef>
                        <a:spcAft>
                          <a:spcPts val="0"/>
                        </a:spcAft>
                        <a:buNone/>
                      </a:pPr>
                      <a:r>
                        <a:rPr lang="en" sz="1300">
                          <a:solidFill>
                            <a:schemeClr val="accent6"/>
                          </a:solidFill>
                          <a:latin typeface="Arvo"/>
                          <a:ea typeface="Arvo"/>
                          <a:cs typeface="Arvo"/>
                          <a:sym typeface="Arvo"/>
                        </a:rPr>
                        <a:t>Consumers</a:t>
                      </a:r>
                      <a:endParaRPr sz="1300">
                        <a:solidFill>
                          <a:schemeClr val="accent6"/>
                        </a:solidFill>
                        <a:latin typeface="Arvo"/>
                        <a:ea typeface="Arvo"/>
                        <a:cs typeface="Arvo"/>
                        <a:sym typeface="Arvo"/>
                      </a:endParaRPr>
                    </a:p>
                  </a:txBody>
                  <a:tcPr marL="182875" marR="182875" marT="91425" marB="91425" anchor="ctr">
                    <a:lnL w="28575" cap="flat" cmpd="sng">
                      <a:solidFill>
                        <a:schemeClr val="lt1">
                          <a:alpha val="0"/>
                        </a:schemeClr>
                      </a:solidFill>
                      <a:prstDash val="solid"/>
                      <a:round/>
                      <a:headEnd type="none" w="sm" len="sm"/>
                      <a:tailEnd type="none" w="sm" len="sm"/>
                    </a:lnL>
                    <a:lnR w="28575" cap="flat" cmpd="sng">
                      <a:solidFill>
                        <a:schemeClr val="lt1">
                          <a:alpha val="0"/>
                        </a:schemeClr>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300">
                          <a:solidFill>
                            <a:schemeClr val="accent6"/>
                          </a:solidFill>
                          <a:latin typeface="Arvo"/>
                          <a:ea typeface="Arvo"/>
                          <a:cs typeface="Arvo"/>
                          <a:sym typeface="Arvo"/>
                        </a:rPr>
                        <a:t>Lack of Variety,</a:t>
                      </a:r>
                      <a:endParaRPr sz="1300">
                        <a:solidFill>
                          <a:schemeClr val="accent6"/>
                        </a:solidFill>
                        <a:latin typeface="Arvo"/>
                        <a:ea typeface="Arvo"/>
                        <a:cs typeface="Arvo"/>
                        <a:sym typeface="Arvo"/>
                      </a:endParaRPr>
                    </a:p>
                    <a:p>
                      <a:pPr marL="0" lvl="0" indent="0" algn="ctr" rtl="0">
                        <a:spcBef>
                          <a:spcPts val="0"/>
                        </a:spcBef>
                        <a:spcAft>
                          <a:spcPts val="0"/>
                        </a:spcAft>
                        <a:buNone/>
                      </a:pPr>
                      <a:r>
                        <a:rPr lang="en" sz="1300">
                          <a:solidFill>
                            <a:schemeClr val="accent6"/>
                          </a:solidFill>
                          <a:latin typeface="Arvo"/>
                          <a:ea typeface="Arvo"/>
                          <a:cs typeface="Arvo"/>
                          <a:sym typeface="Arvo"/>
                        </a:rPr>
                        <a:t>Lack of Reliability</a:t>
                      </a:r>
                      <a:endParaRPr sz="1300">
                        <a:solidFill>
                          <a:schemeClr val="accent6"/>
                        </a:solidFill>
                        <a:latin typeface="Arvo"/>
                        <a:ea typeface="Arvo"/>
                        <a:cs typeface="Arvo"/>
                        <a:sym typeface="Arvo"/>
                      </a:endParaRPr>
                    </a:p>
                  </a:txBody>
                  <a:tcPr marL="182875" marR="182875" marT="91425" marB="91425" anchor="ctr">
                    <a:lnL w="28575" cap="flat" cmpd="sng">
                      <a:solidFill>
                        <a:schemeClr val="lt1">
                          <a:alpha val="0"/>
                        </a:schemeClr>
                      </a:solidFill>
                      <a:prstDash val="solid"/>
                      <a:round/>
                      <a:headEnd type="none" w="sm" len="sm"/>
                      <a:tailEnd type="none" w="sm" len="sm"/>
                    </a:lnL>
                    <a:lnR w="28575" cap="flat" cmpd="sng">
                      <a:solidFill>
                        <a:schemeClr val="lt1">
                          <a:alpha val="0"/>
                        </a:schemeClr>
                      </a:solidFill>
                      <a:prstDash val="solid"/>
                      <a:round/>
                      <a:headEnd type="none" w="sm" len="sm"/>
                      <a:tailEnd type="none" w="sm" len="sm"/>
                    </a:lnR>
                    <a:lnT w="28575" cap="flat" cmpd="sng">
                      <a:solidFill>
                        <a:schemeClr val="lt1">
                          <a:alpha val="0"/>
                        </a:schemeClr>
                      </a:solidFill>
                      <a:prstDash val="solid"/>
                      <a:round/>
                      <a:headEnd type="none" w="sm" len="sm"/>
                      <a:tailEnd type="none" w="sm" len="sm"/>
                    </a:lnT>
                    <a:lnB w="28575"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Google Shape;327;p43"/>
          <p:cNvSpPr/>
          <p:nvPr/>
        </p:nvSpPr>
        <p:spPr>
          <a:xfrm>
            <a:off x="640112" y="449184"/>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3"/>
          <p:cNvSpPr/>
          <p:nvPr/>
        </p:nvSpPr>
        <p:spPr>
          <a:xfrm>
            <a:off x="640112" y="2767709"/>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3"/>
          <p:cNvSpPr/>
          <p:nvPr/>
        </p:nvSpPr>
        <p:spPr>
          <a:xfrm>
            <a:off x="5452613" y="449184"/>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3"/>
          <p:cNvSpPr/>
          <p:nvPr/>
        </p:nvSpPr>
        <p:spPr>
          <a:xfrm>
            <a:off x="5452613" y="2767709"/>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3"/>
          <p:cNvSpPr txBox="1">
            <a:spLocks noGrp="1"/>
          </p:cNvSpPr>
          <p:nvPr>
            <p:ph type="subTitle" idx="1"/>
          </p:nvPr>
        </p:nvSpPr>
        <p:spPr>
          <a:xfrm>
            <a:off x="620725" y="3489525"/>
            <a:ext cx="40350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Does it respect the rights and duties of the individuals involved?</a:t>
            </a:r>
            <a:endParaRPr sz="1600">
              <a:solidFill>
                <a:schemeClr val="accent5"/>
              </a:solidFill>
            </a:endParaRPr>
          </a:p>
          <a:p>
            <a:pPr marL="0" lvl="0" indent="0" algn="l" rtl="0">
              <a:spcBef>
                <a:spcPts val="0"/>
              </a:spcBef>
              <a:spcAft>
                <a:spcPts val="0"/>
              </a:spcAft>
              <a:buNone/>
            </a:pPr>
            <a:endParaRPr>
              <a:solidFill>
                <a:schemeClr val="accent5"/>
              </a:solidFill>
            </a:endParaRPr>
          </a:p>
          <a:p>
            <a:pPr marL="457200" lvl="0" indent="-292100" algn="l" rtl="0">
              <a:spcBef>
                <a:spcPts val="0"/>
              </a:spcBef>
              <a:spcAft>
                <a:spcPts val="0"/>
              </a:spcAft>
              <a:buClr>
                <a:schemeClr val="accent5"/>
              </a:buClr>
              <a:buSzPts val="1000"/>
              <a:buChar char="●"/>
            </a:pPr>
            <a:r>
              <a:rPr lang="en">
                <a:solidFill>
                  <a:schemeClr val="accent5"/>
                </a:solidFill>
              </a:rPr>
              <a:t>This practice does </a:t>
            </a:r>
            <a:r>
              <a:rPr lang="en" i="1">
                <a:solidFill>
                  <a:schemeClr val="accent5"/>
                </a:solidFill>
              </a:rPr>
              <a:t>not</a:t>
            </a:r>
            <a:r>
              <a:rPr lang="en">
                <a:solidFill>
                  <a:schemeClr val="accent5"/>
                </a:solidFill>
              </a:rPr>
              <a:t> respect the franchisers right to repair, and denies employees a right to workplace safety</a:t>
            </a:r>
            <a:endParaRPr sz="1600">
              <a:solidFill>
                <a:schemeClr val="accent5"/>
              </a:solidFill>
            </a:endParaRPr>
          </a:p>
          <a:p>
            <a:pPr marL="0" lvl="0" indent="0" algn="l" rtl="0">
              <a:spcBef>
                <a:spcPts val="0"/>
              </a:spcBef>
              <a:spcAft>
                <a:spcPts val="0"/>
              </a:spcAft>
              <a:buNone/>
            </a:pPr>
            <a:endParaRPr sz="1600">
              <a:solidFill>
                <a:schemeClr val="accent5"/>
              </a:solidFill>
            </a:endParaRPr>
          </a:p>
          <a:p>
            <a:pPr marL="0" lvl="0" indent="0" algn="l" rtl="0">
              <a:spcBef>
                <a:spcPts val="0"/>
              </a:spcBef>
              <a:spcAft>
                <a:spcPts val="0"/>
              </a:spcAft>
              <a:buNone/>
            </a:pPr>
            <a:endParaRPr sz="1600">
              <a:solidFill>
                <a:schemeClr val="accent5"/>
              </a:solidFill>
            </a:endParaRPr>
          </a:p>
        </p:txBody>
      </p:sp>
      <p:sp>
        <p:nvSpPr>
          <p:cNvPr id="332" name="Google Shape;332;p43"/>
          <p:cNvSpPr txBox="1">
            <a:spLocks noGrp="1"/>
          </p:cNvSpPr>
          <p:nvPr>
            <p:ph type="title" idx="2"/>
          </p:nvPr>
        </p:nvSpPr>
        <p:spPr>
          <a:xfrm>
            <a:off x="724229" y="2851272"/>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02.</a:t>
            </a:r>
            <a:endParaRPr/>
          </a:p>
        </p:txBody>
      </p:sp>
      <p:sp>
        <p:nvSpPr>
          <p:cNvPr id="333" name="Google Shape;333;p43"/>
          <p:cNvSpPr txBox="1">
            <a:spLocks noGrp="1"/>
          </p:cNvSpPr>
          <p:nvPr>
            <p:ph type="subTitle" idx="4"/>
          </p:nvPr>
        </p:nvSpPr>
        <p:spPr>
          <a:xfrm>
            <a:off x="5443950" y="3489525"/>
            <a:ext cx="32175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Is it consistent with my responsibility to care?</a:t>
            </a:r>
            <a:endParaRPr sz="1600">
              <a:solidFill>
                <a:schemeClr val="accent5"/>
              </a:solidFill>
            </a:endParaRPr>
          </a:p>
          <a:p>
            <a:pPr marL="0" lvl="0" indent="0" algn="l" rtl="0">
              <a:spcBef>
                <a:spcPts val="0"/>
              </a:spcBef>
              <a:spcAft>
                <a:spcPts val="0"/>
              </a:spcAft>
              <a:buNone/>
            </a:pPr>
            <a:endParaRPr sz="1600">
              <a:solidFill>
                <a:schemeClr val="accent5"/>
              </a:solidFill>
            </a:endParaRPr>
          </a:p>
          <a:p>
            <a:pPr marL="457200" lvl="0" indent="-292100" algn="l" rtl="0">
              <a:spcBef>
                <a:spcPts val="0"/>
              </a:spcBef>
              <a:spcAft>
                <a:spcPts val="0"/>
              </a:spcAft>
              <a:buClr>
                <a:schemeClr val="accent5"/>
              </a:buClr>
              <a:buSzPts val="1000"/>
              <a:buChar char="●"/>
            </a:pPr>
            <a:r>
              <a:rPr lang="en">
                <a:solidFill>
                  <a:schemeClr val="accent5"/>
                </a:solidFill>
              </a:rPr>
              <a:t>This practice is </a:t>
            </a:r>
            <a:r>
              <a:rPr lang="en" i="1">
                <a:solidFill>
                  <a:schemeClr val="accent5"/>
                </a:solidFill>
              </a:rPr>
              <a:t>not</a:t>
            </a:r>
            <a:r>
              <a:rPr lang="en">
                <a:solidFill>
                  <a:schemeClr val="accent5"/>
                </a:solidFill>
              </a:rPr>
              <a:t> consistent with McDonald’s right to care about their franchisees</a:t>
            </a:r>
            <a:endParaRPr>
              <a:solidFill>
                <a:schemeClr val="accent5"/>
              </a:solidFill>
            </a:endParaRPr>
          </a:p>
          <a:p>
            <a:pPr marL="0" lvl="0" indent="0" algn="l" rtl="0">
              <a:spcBef>
                <a:spcPts val="0"/>
              </a:spcBef>
              <a:spcAft>
                <a:spcPts val="0"/>
              </a:spcAft>
              <a:buNone/>
            </a:pPr>
            <a:endParaRPr/>
          </a:p>
        </p:txBody>
      </p:sp>
      <p:sp>
        <p:nvSpPr>
          <p:cNvPr id="334" name="Google Shape;334;p43"/>
          <p:cNvSpPr txBox="1">
            <a:spLocks noGrp="1"/>
          </p:cNvSpPr>
          <p:nvPr>
            <p:ph type="title" idx="5"/>
          </p:nvPr>
        </p:nvSpPr>
        <p:spPr>
          <a:xfrm>
            <a:off x="5520900" y="2851272"/>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04.</a:t>
            </a:r>
            <a:endParaRPr/>
          </a:p>
        </p:txBody>
      </p:sp>
      <p:sp>
        <p:nvSpPr>
          <p:cNvPr id="335" name="Google Shape;335;p43"/>
          <p:cNvSpPr txBox="1">
            <a:spLocks noGrp="1"/>
          </p:cNvSpPr>
          <p:nvPr>
            <p:ph type="subTitle" idx="7"/>
          </p:nvPr>
        </p:nvSpPr>
        <p:spPr>
          <a:xfrm>
            <a:off x="620725" y="1171000"/>
            <a:ext cx="35823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Does it optimize the satisfaction of all constituents?</a:t>
            </a:r>
            <a:endParaRPr sz="1600"/>
          </a:p>
          <a:p>
            <a:pPr marL="0" lvl="0" indent="0" algn="l" rtl="0">
              <a:spcBef>
                <a:spcPts val="0"/>
              </a:spcBef>
              <a:spcAft>
                <a:spcPts val="0"/>
              </a:spcAft>
              <a:buNone/>
            </a:pPr>
            <a:endParaRPr sz="1600"/>
          </a:p>
          <a:p>
            <a:pPr marL="457200" lvl="0" indent="-292100" algn="l" rtl="0">
              <a:spcBef>
                <a:spcPts val="0"/>
              </a:spcBef>
              <a:spcAft>
                <a:spcPts val="0"/>
              </a:spcAft>
              <a:buClr>
                <a:schemeClr val="accent6"/>
              </a:buClr>
              <a:buSzPts val="1000"/>
              <a:buChar char="●"/>
            </a:pPr>
            <a:r>
              <a:rPr lang="en">
                <a:solidFill>
                  <a:schemeClr val="accent6"/>
                </a:solidFill>
              </a:rPr>
              <a:t>This practice does </a:t>
            </a:r>
            <a:r>
              <a:rPr lang="en" i="1">
                <a:solidFill>
                  <a:schemeClr val="accent6"/>
                </a:solidFill>
              </a:rPr>
              <a:t>not</a:t>
            </a:r>
            <a:r>
              <a:rPr lang="en">
                <a:solidFill>
                  <a:schemeClr val="accent6"/>
                </a:solidFill>
              </a:rPr>
              <a:t> optimize satisfaction.</a:t>
            </a:r>
            <a:endParaRPr>
              <a:solidFill>
                <a:schemeClr val="accent6"/>
              </a:solidFill>
            </a:endParaRPr>
          </a:p>
          <a:p>
            <a:pPr marL="0" lvl="0" indent="0" algn="l" rtl="0">
              <a:spcBef>
                <a:spcPts val="0"/>
              </a:spcBef>
              <a:spcAft>
                <a:spcPts val="0"/>
              </a:spcAft>
              <a:buNone/>
            </a:pPr>
            <a:endParaRPr sz="1600"/>
          </a:p>
          <a:p>
            <a:pPr marL="0" lvl="0" indent="0" algn="l" rtl="0">
              <a:spcBef>
                <a:spcPts val="0"/>
              </a:spcBef>
              <a:spcAft>
                <a:spcPts val="0"/>
              </a:spcAft>
              <a:buNone/>
            </a:pPr>
            <a:endParaRPr sz="1600"/>
          </a:p>
        </p:txBody>
      </p:sp>
      <p:sp>
        <p:nvSpPr>
          <p:cNvPr id="336" name="Google Shape;336;p43"/>
          <p:cNvSpPr txBox="1">
            <a:spLocks noGrp="1"/>
          </p:cNvSpPr>
          <p:nvPr>
            <p:ph type="ctrTitle" idx="6"/>
          </p:nvPr>
        </p:nvSpPr>
        <p:spPr>
          <a:xfrm>
            <a:off x="1446025" y="669100"/>
            <a:ext cx="1700400" cy="50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Utility</a:t>
            </a:r>
            <a:endParaRPr sz="3000"/>
          </a:p>
        </p:txBody>
      </p:sp>
      <p:sp>
        <p:nvSpPr>
          <p:cNvPr id="337" name="Google Shape;337;p43"/>
          <p:cNvSpPr txBox="1">
            <a:spLocks noGrp="1"/>
          </p:cNvSpPr>
          <p:nvPr>
            <p:ph type="title" idx="8"/>
          </p:nvPr>
        </p:nvSpPr>
        <p:spPr>
          <a:xfrm>
            <a:off x="724225" y="537275"/>
            <a:ext cx="721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01.</a:t>
            </a:r>
            <a:endParaRPr/>
          </a:p>
        </p:txBody>
      </p:sp>
      <p:sp>
        <p:nvSpPr>
          <p:cNvPr id="338" name="Google Shape;338;p43"/>
          <p:cNvSpPr txBox="1">
            <a:spLocks noGrp="1"/>
          </p:cNvSpPr>
          <p:nvPr>
            <p:ph type="subTitle" idx="13"/>
          </p:nvPr>
        </p:nvSpPr>
        <p:spPr>
          <a:xfrm>
            <a:off x="5443949" y="1115075"/>
            <a:ext cx="34497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Is it consistent with the canons of justice?</a:t>
            </a:r>
            <a:endParaRPr sz="1600">
              <a:solidFill>
                <a:schemeClr val="accent5"/>
              </a:solidFill>
            </a:endParaRPr>
          </a:p>
          <a:p>
            <a:pPr marL="0" lvl="0" indent="0" algn="l" rtl="0">
              <a:spcBef>
                <a:spcPts val="0"/>
              </a:spcBef>
              <a:spcAft>
                <a:spcPts val="0"/>
              </a:spcAft>
              <a:buNone/>
            </a:pPr>
            <a:endParaRPr sz="1600">
              <a:solidFill>
                <a:schemeClr val="accent5"/>
              </a:solidFill>
            </a:endParaRPr>
          </a:p>
          <a:p>
            <a:pPr marL="457200" lvl="0" indent="-292100" algn="l" rtl="0">
              <a:spcBef>
                <a:spcPts val="0"/>
              </a:spcBef>
              <a:spcAft>
                <a:spcPts val="0"/>
              </a:spcAft>
              <a:buClr>
                <a:schemeClr val="accent5"/>
              </a:buClr>
              <a:buSzPts val="1000"/>
              <a:buChar char="●"/>
            </a:pPr>
            <a:r>
              <a:rPr lang="en">
                <a:solidFill>
                  <a:schemeClr val="accent5"/>
                </a:solidFill>
              </a:rPr>
              <a:t>This practice is </a:t>
            </a:r>
            <a:r>
              <a:rPr lang="en" i="1">
                <a:solidFill>
                  <a:schemeClr val="accent5"/>
                </a:solidFill>
              </a:rPr>
              <a:t>not</a:t>
            </a:r>
            <a:r>
              <a:rPr lang="en">
                <a:solidFill>
                  <a:schemeClr val="accent5"/>
                </a:solidFill>
              </a:rPr>
              <a:t> consistent with the canons of Fair Compensation and Fair Blame</a:t>
            </a:r>
            <a:endParaRPr sz="1600">
              <a:solidFill>
                <a:schemeClr val="accent5"/>
              </a:solidFill>
            </a:endParaRPr>
          </a:p>
          <a:p>
            <a:pPr marL="0" lvl="0" indent="0" algn="l" rtl="0">
              <a:spcBef>
                <a:spcPts val="0"/>
              </a:spcBef>
              <a:spcAft>
                <a:spcPts val="0"/>
              </a:spcAft>
              <a:buNone/>
            </a:pPr>
            <a:endParaRPr/>
          </a:p>
        </p:txBody>
      </p:sp>
      <p:sp>
        <p:nvSpPr>
          <p:cNvPr id="339" name="Google Shape;339;p43"/>
          <p:cNvSpPr txBox="1">
            <a:spLocks noGrp="1"/>
          </p:cNvSpPr>
          <p:nvPr>
            <p:ph type="title" idx="14"/>
          </p:nvPr>
        </p:nvSpPr>
        <p:spPr>
          <a:xfrm>
            <a:off x="5520900" y="537275"/>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03.</a:t>
            </a:r>
            <a:endParaRPr/>
          </a:p>
        </p:txBody>
      </p:sp>
      <p:sp>
        <p:nvSpPr>
          <p:cNvPr id="340" name="Google Shape;340;p43"/>
          <p:cNvSpPr txBox="1"/>
          <p:nvPr/>
        </p:nvSpPr>
        <p:spPr>
          <a:xfrm>
            <a:off x="6220500" y="502925"/>
            <a:ext cx="13569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Justice</a:t>
            </a:r>
            <a:endParaRPr/>
          </a:p>
        </p:txBody>
      </p:sp>
      <p:sp>
        <p:nvSpPr>
          <p:cNvPr id="341" name="Google Shape;341;p43"/>
          <p:cNvSpPr txBox="1"/>
          <p:nvPr/>
        </p:nvSpPr>
        <p:spPr>
          <a:xfrm>
            <a:off x="1446025" y="2816925"/>
            <a:ext cx="1259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Rights</a:t>
            </a:r>
            <a:endParaRPr/>
          </a:p>
        </p:txBody>
      </p:sp>
      <p:sp>
        <p:nvSpPr>
          <p:cNvPr id="342" name="Google Shape;342;p43"/>
          <p:cNvSpPr txBox="1"/>
          <p:nvPr/>
        </p:nvSpPr>
        <p:spPr>
          <a:xfrm>
            <a:off x="6297450" y="2816925"/>
            <a:ext cx="1203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Caring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46"/>
        <p:cNvGrpSpPr/>
        <p:nvPr/>
      </p:nvGrpSpPr>
      <p:grpSpPr>
        <a:xfrm>
          <a:off x="0" y="0"/>
          <a:ext cx="0" cy="0"/>
          <a:chOff x="0" y="0"/>
          <a:chExt cx="0" cy="0"/>
        </a:xfrm>
      </p:grpSpPr>
      <p:sp>
        <p:nvSpPr>
          <p:cNvPr id="347" name="Google Shape;347;p44"/>
          <p:cNvSpPr txBox="1">
            <a:spLocks noGrp="1"/>
          </p:cNvSpPr>
          <p:nvPr>
            <p:ph type="ctrTitle"/>
          </p:nvPr>
        </p:nvSpPr>
        <p:spPr>
          <a:xfrm>
            <a:off x="3944425" y="1263775"/>
            <a:ext cx="4601400" cy="9462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t>Recommendation</a:t>
            </a:r>
            <a:endParaRPr/>
          </a:p>
        </p:txBody>
      </p:sp>
      <p:sp>
        <p:nvSpPr>
          <p:cNvPr id="348" name="Google Shape;348;p44"/>
          <p:cNvSpPr txBox="1">
            <a:spLocks noGrp="1"/>
          </p:cNvSpPr>
          <p:nvPr>
            <p:ph type="body" idx="1"/>
          </p:nvPr>
        </p:nvSpPr>
        <p:spPr>
          <a:xfrm>
            <a:off x="3944425" y="2658800"/>
            <a:ext cx="4601400" cy="1521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2000"/>
              <a:t>Open supplier contracts for bid!</a:t>
            </a:r>
            <a:endParaRPr sz="2000"/>
          </a:p>
          <a:p>
            <a:pPr marL="0" lvl="0" indent="0" algn="r" rtl="0">
              <a:spcBef>
                <a:spcPts val="0"/>
              </a:spcBef>
              <a:spcAft>
                <a:spcPts val="0"/>
              </a:spcAft>
              <a:buNone/>
            </a:pPr>
            <a:r>
              <a:rPr lang="en" sz="2000"/>
              <a:t>The resulting competition could return even more than the money saved on the outdated machinery.</a:t>
            </a:r>
            <a:endParaRPr sz="2000"/>
          </a:p>
        </p:txBody>
      </p:sp>
      <p:sp>
        <p:nvSpPr>
          <p:cNvPr id="349" name="Google Shape;349;p44"/>
          <p:cNvSpPr/>
          <p:nvPr/>
        </p:nvSpPr>
        <p:spPr>
          <a:xfrm>
            <a:off x="341300" y="597837"/>
            <a:ext cx="3859836" cy="3859872"/>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0" name="Google Shape;350;p44"/>
          <p:cNvGrpSpPr/>
          <p:nvPr/>
        </p:nvGrpSpPr>
        <p:grpSpPr>
          <a:xfrm>
            <a:off x="992313" y="1801099"/>
            <a:ext cx="2694334" cy="2656604"/>
            <a:chOff x="992313" y="1801099"/>
            <a:chExt cx="2694334" cy="2656604"/>
          </a:xfrm>
        </p:grpSpPr>
        <p:grpSp>
          <p:nvGrpSpPr>
            <p:cNvPr id="351" name="Google Shape;351;p44"/>
            <p:cNvGrpSpPr/>
            <p:nvPr/>
          </p:nvGrpSpPr>
          <p:grpSpPr>
            <a:xfrm>
              <a:off x="1282129" y="1801099"/>
              <a:ext cx="1855742" cy="2435663"/>
              <a:chOff x="4020000" y="4232425"/>
              <a:chExt cx="961325" cy="1146950"/>
            </a:xfrm>
          </p:grpSpPr>
          <p:sp>
            <p:nvSpPr>
              <p:cNvPr id="352" name="Google Shape;352;p44"/>
              <p:cNvSpPr/>
              <p:nvPr/>
            </p:nvSpPr>
            <p:spPr>
              <a:xfrm>
                <a:off x="4097750" y="4232425"/>
                <a:ext cx="883575" cy="1097225"/>
              </a:xfrm>
              <a:custGeom>
                <a:avLst/>
                <a:gdLst/>
                <a:ahLst/>
                <a:cxnLst/>
                <a:rect l="l" t="t" r="r" b="b"/>
                <a:pathLst>
                  <a:path w="35343" h="43889" extrusionOk="0">
                    <a:moveTo>
                      <a:pt x="1" y="0"/>
                    </a:moveTo>
                    <a:lnTo>
                      <a:pt x="1" y="43888"/>
                    </a:lnTo>
                    <a:lnTo>
                      <a:pt x="35342" y="43888"/>
                    </a:lnTo>
                    <a:lnTo>
                      <a:pt x="3534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44"/>
              <p:cNvSpPr/>
              <p:nvPr/>
            </p:nvSpPr>
            <p:spPr>
              <a:xfrm>
                <a:off x="4020000" y="4282150"/>
                <a:ext cx="883550" cy="1097225"/>
              </a:xfrm>
              <a:custGeom>
                <a:avLst/>
                <a:gdLst/>
                <a:ahLst/>
                <a:cxnLst/>
                <a:rect l="l" t="t" r="r" b="b"/>
                <a:pathLst>
                  <a:path w="35342" h="43889" extrusionOk="0">
                    <a:moveTo>
                      <a:pt x="1" y="0"/>
                    </a:moveTo>
                    <a:lnTo>
                      <a:pt x="1" y="43888"/>
                    </a:lnTo>
                    <a:lnTo>
                      <a:pt x="35342" y="43888"/>
                    </a:lnTo>
                    <a:lnTo>
                      <a:pt x="3534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44"/>
              <p:cNvSpPr/>
              <p:nvPr/>
            </p:nvSpPr>
            <p:spPr>
              <a:xfrm>
                <a:off x="4137100" y="4427350"/>
                <a:ext cx="649450" cy="18925"/>
              </a:xfrm>
              <a:custGeom>
                <a:avLst/>
                <a:gdLst/>
                <a:ahLst/>
                <a:cxnLst/>
                <a:rect l="l" t="t" r="r" b="b"/>
                <a:pathLst>
                  <a:path w="25978" h="757" extrusionOk="0">
                    <a:moveTo>
                      <a:pt x="0" y="0"/>
                    </a:moveTo>
                    <a:lnTo>
                      <a:pt x="0" y="757"/>
                    </a:lnTo>
                    <a:lnTo>
                      <a:pt x="25978" y="757"/>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44"/>
              <p:cNvSpPr/>
              <p:nvPr/>
            </p:nvSpPr>
            <p:spPr>
              <a:xfrm>
                <a:off x="4137100" y="450620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4"/>
              <p:cNvSpPr/>
              <p:nvPr/>
            </p:nvSpPr>
            <p:spPr>
              <a:xfrm>
                <a:off x="4137100" y="458495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4"/>
              <p:cNvSpPr/>
              <p:nvPr/>
            </p:nvSpPr>
            <p:spPr>
              <a:xfrm>
                <a:off x="4137100" y="4663725"/>
                <a:ext cx="649450" cy="18825"/>
              </a:xfrm>
              <a:custGeom>
                <a:avLst/>
                <a:gdLst/>
                <a:ahLst/>
                <a:cxnLst/>
                <a:rect l="l" t="t" r="r" b="b"/>
                <a:pathLst>
                  <a:path w="25978" h="753"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4"/>
              <p:cNvSpPr/>
              <p:nvPr/>
            </p:nvSpPr>
            <p:spPr>
              <a:xfrm>
                <a:off x="4137100" y="4742475"/>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4"/>
              <p:cNvSpPr/>
              <p:nvPr/>
            </p:nvSpPr>
            <p:spPr>
              <a:xfrm>
                <a:off x="4137100" y="4821350"/>
                <a:ext cx="649450" cy="18850"/>
              </a:xfrm>
              <a:custGeom>
                <a:avLst/>
                <a:gdLst/>
                <a:ahLst/>
                <a:cxnLst/>
                <a:rect l="l" t="t" r="r" b="b"/>
                <a:pathLst>
                  <a:path w="25978" h="754" extrusionOk="0">
                    <a:moveTo>
                      <a:pt x="0" y="0"/>
                    </a:moveTo>
                    <a:lnTo>
                      <a:pt x="0" y="753"/>
                    </a:lnTo>
                    <a:lnTo>
                      <a:pt x="25978" y="753"/>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4"/>
              <p:cNvSpPr/>
              <p:nvPr/>
            </p:nvSpPr>
            <p:spPr>
              <a:xfrm>
                <a:off x="4137100" y="49001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4"/>
              <p:cNvSpPr/>
              <p:nvPr/>
            </p:nvSpPr>
            <p:spPr>
              <a:xfrm>
                <a:off x="4137100" y="4978875"/>
                <a:ext cx="649450" cy="18925"/>
              </a:xfrm>
              <a:custGeom>
                <a:avLst/>
                <a:gdLst/>
                <a:ahLst/>
                <a:cxnLst/>
                <a:rect l="l" t="t" r="r" b="b"/>
                <a:pathLst>
                  <a:path w="25978" h="757" extrusionOk="0">
                    <a:moveTo>
                      <a:pt x="0" y="0"/>
                    </a:moveTo>
                    <a:lnTo>
                      <a:pt x="0" y="756"/>
                    </a:lnTo>
                    <a:lnTo>
                      <a:pt x="25978" y="756"/>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4"/>
              <p:cNvSpPr/>
              <p:nvPr/>
            </p:nvSpPr>
            <p:spPr>
              <a:xfrm>
                <a:off x="4137100" y="5057700"/>
                <a:ext cx="649450" cy="18850"/>
              </a:xfrm>
              <a:custGeom>
                <a:avLst/>
                <a:gdLst/>
                <a:ahLst/>
                <a:cxnLst/>
                <a:rect l="l" t="t" r="r" b="b"/>
                <a:pathLst>
                  <a:path w="25978" h="754" extrusionOk="0">
                    <a:moveTo>
                      <a:pt x="0" y="1"/>
                    </a:moveTo>
                    <a:lnTo>
                      <a:pt x="0" y="754"/>
                    </a:lnTo>
                    <a:lnTo>
                      <a:pt x="25978" y="754"/>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4"/>
              <p:cNvSpPr/>
              <p:nvPr/>
            </p:nvSpPr>
            <p:spPr>
              <a:xfrm>
                <a:off x="4137100" y="5136500"/>
                <a:ext cx="649450" cy="18825"/>
              </a:xfrm>
              <a:custGeom>
                <a:avLst/>
                <a:gdLst/>
                <a:ahLst/>
                <a:cxnLst/>
                <a:rect l="l" t="t" r="r" b="b"/>
                <a:pathLst>
                  <a:path w="25978" h="753" extrusionOk="0">
                    <a:moveTo>
                      <a:pt x="0" y="0"/>
                    </a:moveTo>
                    <a:lnTo>
                      <a:pt x="0" y="752"/>
                    </a:lnTo>
                    <a:lnTo>
                      <a:pt x="25978" y="752"/>
                    </a:lnTo>
                    <a:lnTo>
                      <a:pt x="2597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4"/>
              <p:cNvSpPr/>
              <p:nvPr/>
            </p:nvSpPr>
            <p:spPr>
              <a:xfrm>
                <a:off x="4137100" y="5215250"/>
                <a:ext cx="649450" cy="18925"/>
              </a:xfrm>
              <a:custGeom>
                <a:avLst/>
                <a:gdLst/>
                <a:ahLst/>
                <a:cxnLst/>
                <a:rect l="l" t="t" r="r" b="b"/>
                <a:pathLst>
                  <a:path w="25978" h="757" extrusionOk="0">
                    <a:moveTo>
                      <a:pt x="0" y="1"/>
                    </a:moveTo>
                    <a:lnTo>
                      <a:pt x="0" y="757"/>
                    </a:lnTo>
                    <a:lnTo>
                      <a:pt x="25978" y="757"/>
                    </a:lnTo>
                    <a:lnTo>
                      <a:pt x="2597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 name="Google Shape;365;p44"/>
            <p:cNvGrpSpPr/>
            <p:nvPr/>
          </p:nvGrpSpPr>
          <p:grpSpPr>
            <a:xfrm>
              <a:off x="2696654" y="2426239"/>
              <a:ext cx="989992" cy="2031325"/>
              <a:chOff x="2247425" y="1722825"/>
              <a:chExt cx="422550" cy="867050"/>
            </a:xfrm>
          </p:grpSpPr>
          <p:sp>
            <p:nvSpPr>
              <p:cNvPr id="366" name="Google Shape;366;p44"/>
              <p:cNvSpPr/>
              <p:nvPr/>
            </p:nvSpPr>
            <p:spPr>
              <a:xfrm>
                <a:off x="2267500" y="1782350"/>
                <a:ext cx="382350" cy="748000"/>
              </a:xfrm>
              <a:custGeom>
                <a:avLst/>
                <a:gdLst/>
                <a:ahLst/>
                <a:cxnLst/>
                <a:rect l="l" t="t" r="r" b="b"/>
                <a:pathLst>
                  <a:path w="15294" h="29920" extrusionOk="0">
                    <a:moveTo>
                      <a:pt x="1" y="1"/>
                    </a:moveTo>
                    <a:lnTo>
                      <a:pt x="1" y="6039"/>
                    </a:lnTo>
                    <a:cubicBezTo>
                      <a:pt x="1" y="9469"/>
                      <a:pt x="2259" y="12371"/>
                      <a:pt x="5369" y="13338"/>
                    </a:cubicBezTo>
                    <a:cubicBezTo>
                      <a:pt x="6084" y="13560"/>
                      <a:pt x="6608" y="14193"/>
                      <a:pt x="6612" y="14940"/>
                    </a:cubicBezTo>
                    <a:lnTo>
                      <a:pt x="6612" y="14981"/>
                    </a:lnTo>
                    <a:cubicBezTo>
                      <a:pt x="6608" y="15726"/>
                      <a:pt x="6084" y="16356"/>
                      <a:pt x="5369" y="16581"/>
                    </a:cubicBezTo>
                    <a:cubicBezTo>
                      <a:pt x="2259" y="17548"/>
                      <a:pt x="1" y="20450"/>
                      <a:pt x="1" y="23880"/>
                    </a:cubicBezTo>
                    <a:lnTo>
                      <a:pt x="1" y="29920"/>
                    </a:lnTo>
                    <a:lnTo>
                      <a:pt x="15294" y="29920"/>
                    </a:lnTo>
                    <a:lnTo>
                      <a:pt x="15294" y="23880"/>
                    </a:lnTo>
                    <a:cubicBezTo>
                      <a:pt x="15294" y="20450"/>
                      <a:pt x="13036" y="17548"/>
                      <a:pt x="9926" y="16581"/>
                    </a:cubicBezTo>
                    <a:cubicBezTo>
                      <a:pt x="9211" y="16356"/>
                      <a:pt x="8686" y="15726"/>
                      <a:pt x="8683" y="14981"/>
                    </a:cubicBezTo>
                    <a:lnTo>
                      <a:pt x="8683" y="14940"/>
                    </a:lnTo>
                    <a:cubicBezTo>
                      <a:pt x="8686" y="14193"/>
                      <a:pt x="9211" y="13560"/>
                      <a:pt x="9926" y="13338"/>
                    </a:cubicBezTo>
                    <a:cubicBezTo>
                      <a:pt x="13036" y="12371"/>
                      <a:pt x="15294" y="9469"/>
                      <a:pt x="15294" y="6039"/>
                    </a:cubicBezTo>
                    <a:lnTo>
                      <a:pt x="1529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4"/>
              <p:cNvSpPr/>
              <p:nvPr/>
            </p:nvSpPr>
            <p:spPr>
              <a:xfrm>
                <a:off x="2287775" y="1941400"/>
                <a:ext cx="341825" cy="557950"/>
              </a:xfrm>
              <a:custGeom>
                <a:avLst/>
                <a:gdLst/>
                <a:ahLst/>
                <a:cxnLst/>
                <a:rect l="l" t="t" r="r" b="b"/>
                <a:pathLst>
                  <a:path w="13673" h="22318" extrusionOk="0">
                    <a:moveTo>
                      <a:pt x="1" y="1"/>
                    </a:moveTo>
                    <a:cubicBezTo>
                      <a:pt x="69" y="1414"/>
                      <a:pt x="559" y="2708"/>
                      <a:pt x="1353" y="3768"/>
                    </a:cubicBezTo>
                    <a:cubicBezTo>
                      <a:pt x="2204" y="4912"/>
                      <a:pt x="3406" y="5778"/>
                      <a:pt x="4799" y="6210"/>
                    </a:cubicBezTo>
                    <a:cubicBezTo>
                      <a:pt x="5307" y="6371"/>
                      <a:pt x="5750" y="6673"/>
                      <a:pt x="6074" y="7082"/>
                    </a:cubicBezTo>
                    <a:cubicBezTo>
                      <a:pt x="6397" y="7487"/>
                      <a:pt x="6602" y="8009"/>
                      <a:pt x="6605" y="8570"/>
                    </a:cubicBezTo>
                    <a:lnTo>
                      <a:pt x="6605" y="17556"/>
                    </a:lnTo>
                    <a:cubicBezTo>
                      <a:pt x="6602" y="18118"/>
                      <a:pt x="6397" y="18639"/>
                      <a:pt x="6074" y="19045"/>
                    </a:cubicBezTo>
                    <a:cubicBezTo>
                      <a:pt x="5750" y="19453"/>
                      <a:pt x="5307" y="19757"/>
                      <a:pt x="4799" y="19916"/>
                    </a:cubicBezTo>
                    <a:cubicBezTo>
                      <a:pt x="3423" y="20345"/>
                      <a:pt x="2235" y="21194"/>
                      <a:pt x="1383" y="22318"/>
                    </a:cubicBezTo>
                    <a:lnTo>
                      <a:pt x="12290" y="22318"/>
                    </a:lnTo>
                    <a:cubicBezTo>
                      <a:pt x="11438" y="21194"/>
                      <a:pt x="10249" y="20345"/>
                      <a:pt x="8873" y="19916"/>
                    </a:cubicBezTo>
                    <a:cubicBezTo>
                      <a:pt x="8366" y="19757"/>
                      <a:pt x="7923" y="19453"/>
                      <a:pt x="7596" y="19045"/>
                    </a:cubicBezTo>
                    <a:cubicBezTo>
                      <a:pt x="7272" y="18639"/>
                      <a:pt x="7072" y="18118"/>
                      <a:pt x="7068" y="17556"/>
                    </a:cubicBezTo>
                    <a:lnTo>
                      <a:pt x="7068" y="17553"/>
                    </a:lnTo>
                    <a:lnTo>
                      <a:pt x="7068" y="8570"/>
                    </a:lnTo>
                    <a:cubicBezTo>
                      <a:pt x="7072" y="8009"/>
                      <a:pt x="7272" y="7487"/>
                      <a:pt x="7596" y="7082"/>
                    </a:cubicBezTo>
                    <a:cubicBezTo>
                      <a:pt x="7923" y="6673"/>
                      <a:pt x="8366" y="6371"/>
                      <a:pt x="8873" y="6210"/>
                    </a:cubicBezTo>
                    <a:cubicBezTo>
                      <a:pt x="10266" y="5778"/>
                      <a:pt x="11469" y="4912"/>
                      <a:pt x="12320" y="3768"/>
                    </a:cubicBezTo>
                    <a:cubicBezTo>
                      <a:pt x="13114" y="2708"/>
                      <a:pt x="13604" y="1414"/>
                      <a:pt x="136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4"/>
              <p:cNvSpPr/>
              <p:nvPr/>
            </p:nvSpPr>
            <p:spPr>
              <a:xfrm>
                <a:off x="2247425" y="1810625"/>
                <a:ext cx="422550" cy="15600"/>
              </a:xfrm>
              <a:custGeom>
                <a:avLst/>
                <a:gdLst/>
                <a:ahLst/>
                <a:cxnLst/>
                <a:rect l="l" t="t" r="r" b="b"/>
                <a:pathLst>
                  <a:path w="16902" h="624" extrusionOk="0">
                    <a:moveTo>
                      <a:pt x="0" y="0"/>
                    </a:moveTo>
                    <a:lnTo>
                      <a:pt x="535" y="623"/>
                    </a:lnTo>
                    <a:lnTo>
                      <a:pt x="16362" y="623"/>
                    </a:lnTo>
                    <a:lnTo>
                      <a:pt x="1690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4"/>
              <p:cNvSpPr/>
              <p:nvPr/>
            </p:nvSpPr>
            <p:spPr>
              <a:xfrm>
                <a:off x="2247425" y="1722825"/>
                <a:ext cx="422550" cy="89275"/>
              </a:xfrm>
              <a:custGeom>
                <a:avLst/>
                <a:gdLst/>
                <a:ahLst/>
                <a:cxnLst/>
                <a:rect l="l" t="t" r="r" b="b"/>
                <a:pathLst>
                  <a:path w="16902" h="3571" extrusionOk="0">
                    <a:moveTo>
                      <a:pt x="416" y="0"/>
                    </a:moveTo>
                    <a:cubicBezTo>
                      <a:pt x="187" y="0"/>
                      <a:pt x="0" y="188"/>
                      <a:pt x="0" y="416"/>
                    </a:cubicBezTo>
                    <a:lnTo>
                      <a:pt x="0" y="3570"/>
                    </a:lnTo>
                    <a:lnTo>
                      <a:pt x="16901" y="3570"/>
                    </a:lnTo>
                    <a:lnTo>
                      <a:pt x="16901" y="416"/>
                    </a:lnTo>
                    <a:cubicBezTo>
                      <a:pt x="16901" y="188"/>
                      <a:pt x="16713" y="0"/>
                      <a:pt x="164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4"/>
              <p:cNvSpPr/>
              <p:nvPr/>
            </p:nvSpPr>
            <p:spPr>
              <a:xfrm>
                <a:off x="2597725" y="1812075"/>
                <a:ext cx="62025" cy="14150"/>
              </a:xfrm>
              <a:custGeom>
                <a:avLst/>
                <a:gdLst/>
                <a:ahLst/>
                <a:cxnLst/>
                <a:rect l="l" t="t" r="r" b="b"/>
                <a:pathLst>
                  <a:path w="2481" h="566" extrusionOk="0">
                    <a:moveTo>
                      <a:pt x="487" y="0"/>
                    </a:moveTo>
                    <a:lnTo>
                      <a:pt x="0" y="565"/>
                    </a:lnTo>
                    <a:lnTo>
                      <a:pt x="1997" y="565"/>
                    </a:lnTo>
                    <a:lnTo>
                      <a:pt x="24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4"/>
              <p:cNvSpPr/>
              <p:nvPr/>
            </p:nvSpPr>
            <p:spPr>
              <a:xfrm>
                <a:off x="2611175" y="1733625"/>
                <a:ext cx="49850" cy="78475"/>
              </a:xfrm>
              <a:custGeom>
                <a:avLst/>
                <a:gdLst/>
                <a:ahLst/>
                <a:cxnLst/>
                <a:rect l="l" t="t" r="r" b="b"/>
                <a:pathLst>
                  <a:path w="1994" h="3139" extrusionOk="0">
                    <a:moveTo>
                      <a:pt x="1" y="1"/>
                    </a:moveTo>
                    <a:lnTo>
                      <a:pt x="1" y="3138"/>
                    </a:lnTo>
                    <a:lnTo>
                      <a:pt x="1993" y="3138"/>
                    </a:lnTo>
                    <a:lnTo>
                      <a:pt x="199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4"/>
              <p:cNvSpPr/>
              <p:nvPr/>
            </p:nvSpPr>
            <p:spPr>
              <a:xfrm>
                <a:off x="2559075" y="1812075"/>
                <a:ext cx="27000" cy="14150"/>
              </a:xfrm>
              <a:custGeom>
                <a:avLst/>
                <a:gdLst/>
                <a:ahLst/>
                <a:cxnLst/>
                <a:rect l="l" t="t" r="r" b="b"/>
                <a:pathLst>
                  <a:path w="1080" h="566" extrusionOk="0">
                    <a:moveTo>
                      <a:pt x="484" y="0"/>
                    </a:moveTo>
                    <a:lnTo>
                      <a:pt x="0" y="565"/>
                    </a:lnTo>
                    <a:lnTo>
                      <a:pt x="596" y="565"/>
                    </a:lnTo>
                    <a:lnTo>
                      <a:pt x="1080"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4"/>
              <p:cNvSpPr/>
              <p:nvPr/>
            </p:nvSpPr>
            <p:spPr>
              <a:xfrm>
                <a:off x="2572450" y="1733625"/>
                <a:ext cx="14925" cy="78475"/>
              </a:xfrm>
              <a:custGeom>
                <a:avLst/>
                <a:gdLst/>
                <a:ahLst/>
                <a:cxnLst/>
                <a:rect l="l" t="t" r="r" b="b"/>
                <a:pathLst>
                  <a:path w="597" h="3139" extrusionOk="0">
                    <a:moveTo>
                      <a:pt x="0" y="1"/>
                    </a:moveTo>
                    <a:lnTo>
                      <a:pt x="0" y="3138"/>
                    </a:lnTo>
                    <a:lnTo>
                      <a:pt x="596" y="3138"/>
                    </a:lnTo>
                    <a:lnTo>
                      <a:pt x="5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4"/>
              <p:cNvSpPr/>
              <p:nvPr/>
            </p:nvSpPr>
            <p:spPr>
              <a:xfrm>
                <a:off x="2264875" y="1812075"/>
                <a:ext cx="27025" cy="14150"/>
              </a:xfrm>
              <a:custGeom>
                <a:avLst/>
                <a:gdLst/>
                <a:ahLst/>
                <a:cxnLst/>
                <a:rect l="l" t="t" r="r" b="b"/>
                <a:pathLst>
                  <a:path w="1081"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44"/>
              <p:cNvSpPr/>
              <p:nvPr/>
            </p:nvSpPr>
            <p:spPr>
              <a:xfrm>
                <a:off x="2263575" y="1733625"/>
                <a:ext cx="14925" cy="78475"/>
              </a:xfrm>
              <a:custGeom>
                <a:avLst/>
                <a:gdLst/>
                <a:ahLst/>
                <a:cxnLst/>
                <a:rect l="l" t="t" r="r" b="b"/>
                <a:pathLst>
                  <a:path w="597" h="3139" extrusionOk="0">
                    <a:moveTo>
                      <a:pt x="1" y="1"/>
                    </a:moveTo>
                    <a:lnTo>
                      <a:pt x="1" y="3138"/>
                    </a:lnTo>
                    <a:lnTo>
                      <a:pt x="597" y="3138"/>
                    </a:lnTo>
                    <a:lnTo>
                      <a:pt x="59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44"/>
              <p:cNvSpPr/>
              <p:nvPr/>
            </p:nvSpPr>
            <p:spPr>
              <a:xfrm>
                <a:off x="2247425" y="2486400"/>
                <a:ext cx="422550" cy="15675"/>
              </a:xfrm>
              <a:custGeom>
                <a:avLst/>
                <a:gdLst/>
                <a:ahLst/>
                <a:cxnLst/>
                <a:rect l="l" t="t" r="r" b="b"/>
                <a:pathLst>
                  <a:path w="16902" h="627" extrusionOk="0">
                    <a:moveTo>
                      <a:pt x="535" y="0"/>
                    </a:moveTo>
                    <a:lnTo>
                      <a:pt x="0" y="626"/>
                    </a:lnTo>
                    <a:lnTo>
                      <a:pt x="16901" y="626"/>
                    </a:lnTo>
                    <a:lnTo>
                      <a:pt x="1636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4"/>
              <p:cNvSpPr/>
              <p:nvPr/>
            </p:nvSpPr>
            <p:spPr>
              <a:xfrm>
                <a:off x="2247425" y="2500525"/>
                <a:ext cx="422550" cy="89350"/>
              </a:xfrm>
              <a:custGeom>
                <a:avLst/>
                <a:gdLst/>
                <a:ahLst/>
                <a:cxnLst/>
                <a:rect l="l" t="t" r="r" b="b"/>
                <a:pathLst>
                  <a:path w="16902" h="3574" extrusionOk="0">
                    <a:moveTo>
                      <a:pt x="0" y="0"/>
                    </a:moveTo>
                    <a:lnTo>
                      <a:pt x="0" y="3155"/>
                    </a:lnTo>
                    <a:cubicBezTo>
                      <a:pt x="0" y="3386"/>
                      <a:pt x="187" y="3573"/>
                      <a:pt x="416" y="3573"/>
                    </a:cubicBezTo>
                    <a:lnTo>
                      <a:pt x="16482" y="3573"/>
                    </a:lnTo>
                    <a:cubicBezTo>
                      <a:pt x="16713" y="3573"/>
                      <a:pt x="16901" y="3386"/>
                      <a:pt x="16901" y="3155"/>
                    </a:cubicBezTo>
                    <a:lnTo>
                      <a:pt x="1690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4"/>
              <p:cNvSpPr/>
              <p:nvPr/>
            </p:nvSpPr>
            <p:spPr>
              <a:xfrm>
                <a:off x="2597725" y="2486400"/>
                <a:ext cx="62025" cy="14150"/>
              </a:xfrm>
              <a:custGeom>
                <a:avLst/>
                <a:gdLst/>
                <a:ahLst/>
                <a:cxnLst/>
                <a:rect l="l" t="t" r="r" b="b"/>
                <a:pathLst>
                  <a:path w="2481" h="566" extrusionOk="0">
                    <a:moveTo>
                      <a:pt x="0" y="0"/>
                    </a:moveTo>
                    <a:lnTo>
                      <a:pt x="487" y="565"/>
                    </a:lnTo>
                    <a:lnTo>
                      <a:pt x="2480" y="565"/>
                    </a:lnTo>
                    <a:lnTo>
                      <a:pt x="1997"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4"/>
              <p:cNvSpPr/>
              <p:nvPr/>
            </p:nvSpPr>
            <p:spPr>
              <a:xfrm>
                <a:off x="2611175" y="2500525"/>
                <a:ext cx="49850" cy="78525"/>
              </a:xfrm>
              <a:custGeom>
                <a:avLst/>
                <a:gdLst/>
                <a:ahLst/>
                <a:cxnLst/>
                <a:rect l="l" t="t" r="r" b="b"/>
                <a:pathLst>
                  <a:path w="1994" h="3141" extrusionOk="0">
                    <a:moveTo>
                      <a:pt x="1" y="0"/>
                    </a:moveTo>
                    <a:lnTo>
                      <a:pt x="1" y="3141"/>
                    </a:lnTo>
                    <a:lnTo>
                      <a:pt x="1993" y="3141"/>
                    </a:lnTo>
                    <a:lnTo>
                      <a:pt x="199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4"/>
              <p:cNvSpPr/>
              <p:nvPr/>
            </p:nvSpPr>
            <p:spPr>
              <a:xfrm>
                <a:off x="2559075" y="2486400"/>
                <a:ext cx="27000" cy="14150"/>
              </a:xfrm>
              <a:custGeom>
                <a:avLst/>
                <a:gdLst/>
                <a:ahLst/>
                <a:cxnLst/>
                <a:rect l="l" t="t" r="r" b="b"/>
                <a:pathLst>
                  <a:path w="1080" h="566" extrusionOk="0">
                    <a:moveTo>
                      <a:pt x="0" y="0"/>
                    </a:moveTo>
                    <a:lnTo>
                      <a:pt x="484" y="565"/>
                    </a:lnTo>
                    <a:lnTo>
                      <a:pt x="1080" y="565"/>
                    </a:lnTo>
                    <a:lnTo>
                      <a:pt x="596" y="0"/>
                    </a:lnTo>
                    <a:close/>
                  </a:path>
                </a:pathLst>
              </a:custGeom>
              <a:solidFill>
                <a:srgbClr val="1D1D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4"/>
              <p:cNvSpPr/>
              <p:nvPr/>
            </p:nvSpPr>
            <p:spPr>
              <a:xfrm>
                <a:off x="2572450" y="2500525"/>
                <a:ext cx="14925" cy="78525"/>
              </a:xfrm>
              <a:custGeom>
                <a:avLst/>
                <a:gdLst/>
                <a:ahLst/>
                <a:cxnLst/>
                <a:rect l="l" t="t" r="r" b="b"/>
                <a:pathLst>
                  <a:path w="597" h="3141" extrusionOk="0">
                    <a:moveTo>
                      <a:pt x="0" y="0"/>
                    </a:moveTo>
                    <a:lnTo>
                      <a:pt x="0" y="3141"/>
                    </a:lnTo>
                    <a:lnTo>
                      <a:pt x="596" y="3141"/>
                    </a:lnTo>
                    <a:lnTo>
                      <a:pt x="59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4"/>
              <p:cNvSpPr/>
              <p:nvPr/>
            </p:nvSpPr>
            <p:spPr>
              <a:xfrm>
                <a:off x="2264875" y="2486400"/>
                <a:ext cx="27025" cy="14150"/>
              </a:xfrm>
              <a:custGeom>
                <a:avLst/>
                <a:gdLst/>
                <a:ahLst/>
                <a:cxnLst/>
                <a:rect l="l" t="t" r="r" b="b"/>
                <a:pathLst>
                  <a:path w="1081" h="566" extrusionOk="0">
                    <a:moveTo>
                      <a:pt x="484" y="0"/>
                    </a:moveTo>
                    <a:lnTo>
                      <a:pt x="0" y="565"/>
                    </a:lnTo>
                    <a:lnTo>
                      <a:pt x="596" y="565"/>
                    </a:lnTo>
                    <a:lnTo>
                      <a:pt x="1080" y="0"/>
                    </a:lnTo>
                    <a:close/>
                  </a:path>
                </a:pathLst>
              </a:custGeom>
              <a:solidFill>
                <a:schemeClr val="accent4">
                  <a:alpha val="3884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4"/>
              <p:cNvSpPr/>
              <p:nvPr/>
            </p:nvSpPr>
            <p:spPr>
              <a:xfrm>
                <a:off x="2263575" y="2500525"/>
                <a:ext cx="14925" cy="78525"/>
              </a:xfrm>
              <a:custGeom>
                <a:avLst/>
                <a:gdLst/>
                <a:ahLst/>
                <a:cxnLst/>
                <a:rect l="l" t="t" r="r" b="b"/>
                <a:pathLst>
                  <a:path w="597" h="3141" extrusionOk="0">
                    <a:moveTo>
                      <a:pt x="1" y="0"/>
                    </a:moveTo>
                    <a:lnTo>
                      <a:pt x="1" y="3141"/>
                    </a:lnTo>
                    <a:lnTo>
                      <a:pt x="597" y="3141"/>
                    </a:lnTo>
                    <a:lnTo>
                      <a:pt x="59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4"/>
              <p:cNvSpPr/>
              <p:nvPr/>
            </p:nvSpPr>
            <p:spPr>
              <a:xfrm>
                <a:off x="2458697" y="1722825"/>
                <a:ext cx="211275" cy="867050"/>
              </a:xfrm>
              <a:custGeom>
                <a:avLst/>
                <a:gdLst/>
                <a:ahLst/>
                <a:cxnLst/>
                <a:rect l="l" t="t" r="r" b="b"/>
                <a:pathLst>
                  <a:path w="8451" h="34682" extrusionOk="0">
                    <a:moveTo>
                      <a:pt x="0" y="0"/>
                    </a:moveTo>
                    <a:lnTo>
                      <a:pt x="0" y="34681"/>
                    </a:lnTo>
                    <a:lnTo>
                      <a:pt x="8035" y="34681"/>
                    </a:lnTo>
                    <a:cubicBezTo>
                      <a:pt x="8263" y="34681"/>
                      <a:pt x="8450" y="34494"/>
                      <a:pt x="8450" y="34263"/>
                    </a:cubicBezTo>
                    <a:lnTo>
                      <a:pt x="8450" y="31108"/>
                    </a:lnTo>
                    <a:lnTo>
                      <a:pt x="8399" y="31108"/>
                    </a:lnTo>
                    <a:lnTo>
                      <a:pt x="7916" y="30543"/>
                    </a:lnTo>
                    <a:lnTo>
                      <a:pt x="7647" y="30543"/>
                    </a:lnTo>
                    <a:lnTo>
                      <a:pt x="7647" y="26261"/>
                    </a:lnTo>
                    <a:cubicBezTo>
                      <a:pt x="7647" y="22831"/>
                      <a:pt x="5388" y="19929"/>
                      <a:pt x="2278" y="18962"/>
                    </a:cubicBezTo>
                    <a:cubicBezTo>
                      <a:pt x="1566" y="18737"/>
                      <a:pt x="1042" y="18107"/>
                      <a:pt x="1035" y="17362"/>
                    </a:cubicBezTo>
                    <a:lnTo>
                      <a:pt x="1035" y="17321"/>
                    </a:lnTo>
                    <a:cubicBezTo>
                      <a:pt x="1042" y="16574"/>
                      <a:pt x="1566" y="15941"/>
                      <a:pt x="2278" y="15719"/>
                    </a:cubicBezTo>
                    <a:cubicBezTo>
                      <a:pt x="2401" y="15682"/>
                      <a:pt x="2520" y="15641"/>
                      <a:pt x="2640" y="15597"/>
                    </a:cubicBezTo>
                    <a:cubicBezTo>
                      <a:pt x="2687" y="15580"/>
                      <a:pt x="2735" y="15563"/>
                      <a:pt x="2783" y="15546"/>
                    </a:cubicBezTo>
                    <a:cubicBezTo>
                      <a:pt x="2803" y="15535"/>
                      <a:pt x="2827" y="15526"/>
                      <a:pt x="2851" y="15515"/>
                    </a:cubicBezTo>
                    <a:cubicBezTo>
                      <a:pt x="2946" y="15477"/>
                      <a:pt x="3038" y="15441"/>
                      <a:pt x="3130" y="15400"/>
                    </a:cubicBezTo>
                    <a:cubicBezTo>
                      <a:pt x="3154" y="15389"/>
                      <a:pt x="3174" y="15379"/>
                      <a:pt x="3198" y="15365"/>
                    </a:cubicBezTo>
                    <a:cubicBezTo>
                      <a:pt x="5800" y="14166"/>
                      <a:pt x="7616" y="11547"/>
                      <a:pt x="7647" y="8502"/>
                    </a:cubicBezTo>
                    <a:lnTo>
                      <a:pt x="7647" y="8420"/>
                    </a:lnTo>
                    <a:lnTo>
                      <a:pt x="7647" y="4135"/>
                    </a:lnTo>
                    <a:lnTo>
                      <a:pt x="7916" y="4135"/>
                    </a:lnTo>
                    <a:lnTo>
                      <a:pt x="8399" y="3570"/>
                    </a:lnTo>
                    <a:lnTo>
                      <a:pt x="8450" y="3570"/>
                    </a:lnTo>
                    <a:lnTo>
                      <a:pt x="8450" y="416"/>
                    </a:lnTo>
                    <a:cubicBezTo>
                      <a:pt x="8450" y="188"/>
                      <a:pt x="8263" y="0"/>
                      <a:pt x="8035" y="0"/>
                    </a:cubicBezTo>
                    <a:close/>
                  </a:path>
                </a:pathLst>
              </a:custGeom>
              <a:solidFill>
                <a:schemeClr val="accent6">
                  <a:alpha val="1606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5" name="Google Shape;385;p44"/>
            <p:cNvGrpSpPr/>
            <p:nvPr/>
          </p:nvGrpSpPr>
          <p:grpSpPr>
            <a:xfrm>
              <a:off x="992313" y="2716755"/>
              <a:ext cx="2557807" cy="1740948"/>
              <a:chOff x="815250" y="2445080"/>
              <a:chExt cx="2557807" cy="1740948"/>
            </a:xfrm>
          </p:grpSpPr>
          <p:sp>
            <p:nvSpPr>
              <p:cNvPr id="386" name="Google Shape;386;p44"/>
              <p:cNvSpPr/>
              <p:nvPr/>
            </p:nvSpPr>
            <p:spPr>
              <a:xfrm>
                <a:off x="1706713" y="3142651"/>
                <a:ext cx="1666344" cy="1043266"/>
              </a:xfrm>
              <a:custGeom>
                <a:avLst/>
                <a:gdLst/>
                <a:ahLst/>
                <a:cxnLst/>
                <a:rect l="l" t="t" r="r" b="b"/>
                <a:pathLst>
                  <a:path w="14808" h="9271" extrusionOk="0">
                    <a:moveTo>
                      <a:pt x="1730" y="1"/>
                    </a:moveTo>
                    <a:cubicBezTo>
                      <a:pt x="1202" y="1"/>
                      <a:pt x="687" y="279"/>
                      <a:pt x="410" y="774"/>
                    </a:cubicBezTo>
                    <a:cubicBezTo>
                      <a:pt x="1" y="1502"/>
                      <a:pt x="263" y="2422"/>
                      <a:pt x="989" y="2831"/>
                    </a:cubicBezTo>
                    <a:cubicBezTo>
                      <a:pt x="1139" y="2916"/>
                      <a:pt x="1296" y="2970"/>
                      <a:pt x="1459" y="2997"/>
                    </a:cubicBezTo>
                    <a:cubicBezTo>
                      <a:pt x="1551" y="3015"/>
                      <a:pt x="1643" y="3024"/>
                      <a:pt x="1735" y="3024"/>
                    </a:cubicBezTo>
                    <a:cubicBezTo>
                      <a:pt x="1983" y="3024"/>
                      <a:pt x="2228" y="2961"/>
                      <a:pt x="2447" y="2841"/>
                    </a:cubicBezTo>
                    <a:lnTo>
                      <a:pt x="4869" y="4197"/>
                    </a:lnTo>
                    <a:lnTo>
                      <a:pt x="12566" y="9169"/>
                    </a:lnTo>
                    <a:cubicBezTo>
                      <a:pt x="12566" y="9169"/>
                      <a:pt x="12922" y="9271"/>
                      <a:pt x="13292" y="9271"/>
                    </a:cubicBezTo>
                    <a:cubicBezTo>
                      <a:pt x="13595" y="9271"/>
                      <a:pt x="13907" y="9203"/>
                      <a:pt x="14045" y="8958"/>
                    </a:cubicBezTo>
                    <a:lnTo>
                      <a:pt x="14501" y="8141"/>
                    </a:lnTo>
                    <a:cubicBezTo>
                      <a:pt x="14807" y="7596"/>
                      <a:pt x="13911" y="6768"/>
                      <a:pt x="13911" y="6768"/>
                    </a:cubicBezTo>
                    <a:lnTo>
                      <a:pt x="5655" y="2793"/>
                    </a:lnTo>
                    <a:lnTo>
                      <a:pt x="3237" y="1434"/>
                    </a:lnTo>
                    <a:cubicBezTo>
                      <a:pt x="3220" y="1094"/>
                      <a:pt x="3087" y="763"/>
                      <a:pt x="2855" y="508"/>
                    </a:cubicBezTo>
                    <a:cubicBezTo>
                      <a:pt x="2750" y="386"/>
                      <a:pt x="2617" y="279"/>
                      <a:pt x="2467" y="194"/>
                    </a:cubicBezTo>
                    <a:cubicBezTo>
                      <a:pt x="2234" y="63"/>
                      <a:pt x="1981" y="1"/>
                      <a:pt x="17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4"/>
              <p:cNvSpPr/>
              <p:nvPr/>
            </p:nvSpPr>
            <p:spPr>
              <a:xfrm>
                <a:off x="1831734" y="3467974"/>
                <a:ext cx="112417" cy="15192"/>
              </a:xfrm>
              <a:custGeom>
                <a:avLst/>
                <a:gdLst/>
                <a:ahLst/>
                <a:cxnLst/>
                <a:rect l="l" t="t" r="r" b="b"/>
                <a:pathLst>
                  <a:path w="999" h="135" extrusionOk="0">
                    <a:moveTo>
                      <a:pt x="1" y="1"/>
                    </a:moveTo>
                    <a:cubicBezTo>
                      <a:pt x="77" y="36"/>
                      <a:pt x="154" y="64"/>
                      <a:pt x="234" y="84"/>
                    </a:cubicBezTo>
                    <a:lnTo>
                      <a:pt x="234" y="84"/>
                    </a:lnTo>
                    <a:cubicBezTo>
                      <a:pt x="155" y="63"/>
                      <a:pt x="77" y="35"/>
                      <a:pt x="1" y="1"/>
                    </a:cubicBezTo>
                    <a:close/>
                    <a:moveTo>
                      <a:pt x="234" y="84"/>
                    </a:moveTo>
                    <a:cubicBezTo>
                      <a:pt x="359" y="118"/>
                      <a:pt x="486" y="134"/>
                      <a:pt x="614" y="134"/>
                    </a:cubicBezTo>
                    <a:cubicBezTo>
                      <a:pt x="614" y="134"/>
                      <a:pt x="615" y="134"/>
                      <a:pt x="616" y="134"/>
                    </a:cubicBezTo>
                    <a:lnTo>
                      <a:pt x="616" y="134"/>
                    </a:lnTo>
                    <a:cubicBezTo>
                      <a:pt x="524" y="134"/>
                      <a:pt x="436" y="124"/>
                      <a:pt x="348" y="106"/>
                    </a:cubicBezTo>
                    <a:cubicBezTo>
                      <a:pt x="310" y="101"/>
                      <a:pt x="271" y="94"/>
                      <a:pt x="234" y="84"/>
                    </a:cubicBezTo>
                    <a:close/>
                    <a:moveTo>
                      <a:pt x="998" y="83"/>
                    </a:moveTo>
                    <a:cubicBezTo>
                      <a:pt x="872" y="117"/>
                      <a:pt x="744" y="134"/>
                      <a:pt x="616" y="134"/>
                    </a:cubicBezTo>
                    <a:lnTo>
                      <a:pt x="616" y="134"/>
                    </a:lnTo>
                    <a:cubicBezTo>
                      <a:pt x="616" y="134"/>
                      <a:pt x="617" y="134"/>
                      <a:pt x="617" y="134"/>
                    </a:cubicBezTo>
                    <a:cubicBezTo>
                      <a:pt x="746" y="134"/>
                      <a:pt x="872" y="117"/>
                      <a:pt x="998" y="83"/>
                    </a:cubicBezTo>
                    <a:close/>
                  </a:path>
                </a:pathLst>
              </a:custGeom>
              <a:solidFill>
                <a:srgbClr val="CFC3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4"/>
              <p:cNvSpPr/>
              <p:nvPr/>
            </p:nvSpPr>
            <p:spPr>
              <a:xfrm>
                <a:off x="1870894" y="3345767"/>
                <a:ext cx="1441959" cy="840262"/>
              </a:xfrm>
              <a:custGeom>
                <a:avLst/>
                <a:gdLst/>
                <a:ahLst/>
                <a:cxnLst/>
                <a:rect l="l" t="t" r="r" b="b"/>
                <a:pathLst>
                  <a:path w="12814" h="7467" extrusionOk="0">
                    <a:moveTo>
                      <a:pt x="790" y="1"/>
                    </a:moveTo>
                    <a:cubicBezTo>
                      <a:pt x="552" y="430"/>
                      <a:pt x="283" y="832"/>
                      <a:pt x="0" y="1192"/>
                    </a:cubicBezTo>
                    <a:cubicBezTo>
                      <a:pt x="88" y="1210"/>
                      <a:pt x="177" y="1220"/>
                      <a:pt x="269" y="1220"/>
                    </a:cubicBezTo>
                    <a:cubicBezTo>
                      <a:pt x="398" y="1220"/>
                      <a:pt x="524" y="1203"/>
                      <a:pt x="651" y="1169"/>
                    </a:cubicBezTo>
                    <a:cubicBezTo>
                      <a:pt x="763" y="1138"/>
                      <a:pt x="876" y="1098"/>
                      <a:pt x="978" y="1040"/>
                    </a:cubicBezTo>
                    <a:cubicBezTo>
                      <a:pt x="981" y="1040"/>
                      <a:pt x="984" y="1036"/>
                      <a:pt x="988" y="1036"/>
                    </a:cubicBezTo>
                    <a:lnTo>
                      <a:pt x="1008" y="1046"/>
                    </a:lnTo>
                    <a:cubicBezTo>
                      <a:pt x="1011" y="1036"/>
                      <a:pt x="1019" y="1022"/>
                      <a:pt x="1025" y="1013"/>
                    </a:cubicBezTo>
                    <a:lnTo>
                      <a:pt x="1400" y="345"/>
                    </a:lnTo>
                    <a:lnTo>
                      <a:pt x="790" y="1"/>
                    </a:lnTo>
                    <a:close/>
                    <a:moveTo>
                      <a:pt x="1767" y="549"/>
                    </a:moveTo>
                    <a:lnTo>
                      <a:pt x="1393" y="1220"/>
                    </a:lnTo>
                    <a:cubicBezTo>
                      <a:pt x="1387" y="1230"/>
                      <a:pt x="1379" y="1241"/>
                      <a:pt x="1373" y="1250"/>
                    </a:cubicBezTo>
                    <a:lnTo>
                      <a:pt x="3410" y="2392"/>
                    </a:lnTo>
                    <a:lnTo>
                      <a:pt x="9520" y="6339"/>
                    </a:lnTo>
                    <a:cubicBezTo>
                      <a:pt x="9523" y="6298"/>
                      <a:pt x="9533" y="6257"/>
                      <a:pt x="9554" y="6220"/>
                    </a:cubicBezTo>
                    <a:lnTo>
                      <a:pt x="10109" y="5229"/>
                    </a:lnTo>
                    <a:lnTo>
                      <a:pt x="1767" y="549"/>
                    </a:lnTo>
                    <a:close/>
                    <a:moveTo>
                      <a:pt x="10657" y="5536"/>
                    </a:moveTo>
                    <a:lnTo>
                      <a:pt x="10102" y="6526"/>
                    </a:lnTo>
                    <a:cubicBezTo>
                      <a:pt x="10075" y="6578"/>
                      <a:pt x="10031" y="6615"/>
                      <a:pt x="9983" y="6639"/>
                    </a:cubicBezTo>
                    <a:lnTo>
                      <a:pt x="11107" y="7364"/>
                    </a:lnTo>
                    <a:cubicBezTo>
                      <a:pt x="11107" y="7364"/>
                      <a:pt x="11325" y="7426"/>
                      <a:pt x="11601" y="7453"/>
                    </a:cubicBezTo>
                    <a:cubicBezTo>
                      <a:pt x="11676" y="7463"/>
                      <a:pt x="11754" y="7466"/>
                      <a:pt x="11833" y="7466"/>
                    </a:cubicBezTo>
                    <a:lnTo>
                      <a:pt x="11887" y="7466"/>
                    </a:lnTo>
                    <a:cubicBezTo>
                      <a:pt x="12173" y="7457"/>
                      <a:pt x="12456" y="7385"/>
                      <a:pt x="12582" y="7153"/>
                    </a:cubicBezTo>
                    <a:lnTo>
                      <a:pt x="12814" y="6745"/>
                    </a:lnTo>
                    <a:lnTo>
                      <a:pt x="10657" y="5536"/>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4"/>
              <p:cNvSpPr/>
              <p:nvPr/>
            </p:nvSpPr>
            <p:spPr>
              <a:xfrm>
                <a:off x="1926372" y="3172921"/>
                <a:ext cx="101727" cy="172959"/>
              </a:xfrm>
              <a:custGeom>
                <a:avLst/>
                <a:gdLst/>
                <a:ahLst/>
                <a:cxnLst/>
                <a:rect l="l" t="t" r="r" b="b"/>
                <a:pathLst>
                  <a:path w="904" h="1537" extrusionOk="0">
                    <a:moveTo>
                      <a:pt x="634" y="1"/>
                    </a:moveTo>
                    <a:cubicBezTo>
                      <a:pt x="471" y="440"/>
                      <a:pt x="270" y="886"/>
                      <a:pt x="25" y="1326"/>
                    </a:cubicBezTo>
                    <a:cubicBezTo>
                      <a:pt x="25" y="1326"/>
                      <a:pt x="25" y="1329"/>
                      <a:pt x="21" y="1329"/>
                    </a:cubicBezTo>
                    <a:cubicBezTo>
                      <a:pt x="21" y="1332"/>
                      <a:pt x="21" y="1335"/>
                      <a:pt x="18" y="1335"/>
                    </a:cubicBezTo>
                    <a:cubicBezTo>
                      <a:pt x="18" y="1339"/>
                      <a:pt x="18" y="1339"/>
                      <a:pt x="15" y="1343"/>
                    </a:cubicBezTo>
                    <a:lnTo>
                      <a:pt x="15" y="1346"/>
                    </a:lnTo>
                    <a:cubicBezTo>
                      <a:pt x="11" y="1349"/>
                      <a:pt x="11" y="1353"/>
                      <a:pt x="7" y="1356"/>
                    </a:cubicBezTo>
                    <a:lnTo>
                      <a:pt x="7" y="1359"/>
                    </a:lnTo>
                    <a:cubicBezTo>
                      <a:pt x="4" y="1363"/>
                      <a:pt x="1" y="1367"/>
                      <a:pt x="1" y="1370"/>
                    </a:cubicBezTo>
                    <a:lnTo>
                      <a:pt x="297" y="1537"/>
                    </a:lnTo>
                    <a:cubicBezTo>
                      <a:pt x="539" y="1107"/>
                      <a:pt x="743" y="672"/>
                      <a:pt x="903" y="239"/>
                    </a:cubicBezTo>
                    <a:cubicBezTo>
                      <a:pt x="825" y="147"/>
                      <a:pt x="737" y="68"/>
                      <a:pt x="634" y="1"/>
                    </a:cubicBezTo>
                    <a:close/>
                  </a:path>
                </a:pathLst>
              </a:custGeom>
              <a:solidFill>
                <a:schemeClr val="accent6">
                  <a:alpha val="1606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4"/>
              <p:cNvSpPr/>
              <p:nvPr/>
            </p:nvSpPr>
            <p:spPr>
              <a:xfrm>
                <a:off x="1831734" y="3326974"/>
                <a:ext cx="128059" cy="153041"/>
              </a:xfrm>
              <a:custGeom>
                <a:avLst/>
                <a:gdLst/>
                <a:ahLst/>
                <a:cxnLst/>
                <a:rect l="l" t="t" r="r" b="b"/>
                <a:pathLst>
                  <a:path w="1138" h="1360" extrusionOk="0">
                    <a:moveTo>
                      <a:pt x="842" y="1"/>
                    </a:moveTo>
                    <a:cubicBezTo>
                      <a:pt x="839" y="4"/>
                      <a:pt x="839" y="7"/>
                      <a:pt x="835" y="11"/>
                    </a:cubicBezTo>
                    <a:cubicBezTo>
                      <a:pt x="835" y="15"/>
                      <a:pt x="835" y="15"/>
                      <a:pt x="831" y="15"/>
                    </a:cubicBezTo>
                    <a:cubicBezTo>
                      <a:pt x="831" y="18"/>
                      <a:pt x="828" y="21"/>
                      <a:pt x="828" y="25"/>
                    </a:cubicBezTo>
                    <a:cubicBezTo>
                      <a:pt x="828" y="25"/>
                      <a:pt x="828" y="28"/>
                      <a:pt x="825" y="28"/>
                    </a:cubicBezTo>
                    <a:cubicBezTo>
                      <a:pt x="825" y="31"/>
                      <a:pt x="825" y="31"/>
                      <a:pt x="821" y="35"/>
                    </a:cubicBezTo>
                    <a:cubicBezTo>
                      <a:pt x="821" y="38"/>
                      <a:pt x="821" y="38"/>
                      <a:pt x="818" y="38"/>
                    </a:cubicBezTo>
                    <a:cubicBezTo>
                      <a:pt x="818" y="42"/>
                      <a:pt x="815" y="45"/>
                      <a:pt x="815" y="48"/>
                    </a:cubicBezTo>
                    <a:lnTo>
                      <a:pt x="815" y="52"/>
                    </a:lnTo>
                    <a:cubicBezTo>
                      <a:pt x="811" y="56"/>
                      <a:pt x="808" y="59"/>
                      <a:pt x="808" y="62"/>
                    </a:cubicBezTo>
                    <a:cubicBezTo>
                      <a:pt x="808" y="62"/>
                      <a:pt x="804" y="62"/>
                      <a:pt x="804" y="65"/>
                    </a:cubicBezTo>
                    <a:cubicBezTo>
                      <a:pt x="804" y="69"/>
                      <a:pt x="801" y="72"/>
                      <a:pt x="801" y="72"/>
                    </a:cubicBezTo>
                    <a:cubicBezTo>
                      <a:pt x="801" y="76"/>
                      <a:pt x="798" y="76"/>
                      <a:pt x="798" y="76"/>
                    </a:cubicBezTo>
                    <a:cubicBezTo>
                      <a:pt x="798" y="79"/>
                      <a:pt x="794" y="83"/>
                      <a:pt x="794" y="86"/>
                    </a:cubicBezTo>
                    <a:cubicBezTo>
                      <a:pt x="794" y="86"/>
                      <a:pt x="790" y="86"/>
                      <a:pt x="790" y="89"/>
                    </a:cubicBezTo>
                    <a:cubicBezTo>
                      <a:pt x="790" y="92"/>
                      <a:pt x="787" y="96"/>
                      <a:pt x="784" y="100"/>
                    </a:cubicBezTo>
                    <a:cubicBezTo>
                      <a:pt x="777" y="113"/>
                      <a:pt x="770" y="123"/>
                      <a:pt x="763" y="137"/>
                    </a:cubicBezTo>
                    <a:cubicBezTo>
                      <a:pt x="529" y="539"/>
                      <a:pt x="273" y="914"/>
                      <a:pt x="1" y="1254"/>
                    </a:cubicBezTo>
                    <a:cubicBezTo>
                      <a:pt x="113" y="1305"/>
                      <a:pt x="229" y="1343"/>
                      <a:pt x="348" y="1359"/>
                    </a:cubicBezTo>
                    <a:cubicBezTo>
                      <a:pt x="631" y="999"/>
                      <a:pt x="900" y="597"/>
                      <a:pt x="1138" y="168"/>
                    </a:cubicBezTo>
                    <a:lnTo>
                      <a:pt x="842" y="1"/>
                    </a:lnTo>
                    <a:close/>
                  </a:path>
                </a:pathLst>
              </a:custGeom>
              <a:solidFill>
                <a:schemeClr val="accent6">
                  <a:alpha val="1606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4"/>
              <p:cNvSpPr/>
              <p:nvPr/>
            </p:nvSpPr>
            <p:spPr>
              <a:xfrm>
                <a:off x="1104677" y="2550858"/>
                <a:ext cx="949866" cy="1163335"/>
              </a:xfrm>
              <a:custGeom>
                <a:avLst/>
                <a:gdLst/>
                <a:ahLst/>
                <a:cxnLst/>
                <a:rect l="l" t="t" r="r" b="b"/>
                <a:pathLst>
                  <a:path w="8441" h="10338" extrusionOk="0">
                    <a:moveTo>
                      <a:pt x="4806" y="0"/>
                    </a:moveTo>
                    <a:cubicBezTo>
                      <a:pt x="4415" y="140"/>
                      <a:pt x="4016" y="352"/>
                      <a:pt x="3628" y="621"/>
                    </a:cubicBezTo>
                    <a:cubicBezTo>
                      <a:pt x="3505" y="699"/>
                      <a:pt x="3386" y="791"/>
                      <a:pt x="3266" y="883"/>
                    </a:cubicBezTo>
                    <a:cubicBezTo>
                      <a:pt x="2477" y="1509"/>
                      <a:pt x="1730" y="2381"/>
                      <a:pt x="1138" y="3441"/>
                    </a:cubicBezTo>
                    <a:cubicBezTo>
                      <a:pt x="545" y="4500"/>
                      <a:pt x="188" y="5593"/>
                      <a:pt x="68" y="6595"/>
                    </a:cubicBezTo>
                    <a:cubicBezTo>
                      <a:pt x="48" y="6741"/>
                      <a:pt x="34" y="6887"/>
                      <a:pt x="28" y="7034"/>
                    </a:cubicBezTo>
                    <a:cubicBezTo>
                      <a:pt x="1" y="7508"/>
                      <a:pt x="31" y="7957"/>
                      <a:pt x="116" y="8363"/>
                    </a:cubicBezTo>
                    <a:lnTo>
                      <a:pt x="3634" y="10338"/>
                    </a:lnTo>
                    <a:cubicBezTo>
                      <a:pt x="4026" y="10198"/>
                      <a:pt x="4425" y="9987"/>
                      <a:pt x="4813" y="9718"/>
                    </a:cubicBezTo>
                    <a:cubicBezTo>
                      <a:pt x="4936" y="9636"/>
                      <a:pt x="5052" y="9551"/>
                      <a:pt x="5171" y="9456"/>
                    </a:cubicBezTo>
                    <a:cubicBezTo>
                      <a:pt x="5961" y="8829"/>
                      <a:pt x="6707" y="7957"/>
                      <a:pt x="7303" y="6898"/>
                    </a:cubicBezTo>
                    <a:cubicBezTo>
                      <a:pt x="7896" y="5838"/>
                      <a:pt x="8253" y="4749"/>
                      <a:pt x="8372" y="3747"/>
                    </a:cubicBezTo>
                    <a:cubicBezTo>
                      <a:pt x="8393" y="3597"/>
                      <a:pt x="8406" y="3451"/>
                      <a:pt x="8413" y="3304"/>
                    </a:cubicBezTo>
                    <a:cubicBezTo>
                      <a:pt x="8441" y="2831"/>
                      <a:pt x="8410" y="2381"/>
                      <a:pt x="8325" y="1976"/>
                    </a:cubicBezTo>
                    <a:lnTo>
                      <a:pt x="48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4"/>
              <p:cNvSpPr/>
              <p:nvPr/>
            </p:nvSpPr>
            <p:spPr>
              <a:xfrm>
                <a:off x="1107716" y="3292878"/>
                <a:ext cx="578404" cy="351994"/>
              </a:xfrm>
              <a:custGeom>
                <a:avLst/>
                <a:gdLst/>
                <a:ahLst/>
                <a:cxnLst/>
                <a:rect l="l" t="t" r="r" b="b"/>
                <a:pathLst>
                  <a:path w="5140" h="3128" extrusionOk="0">
                    <a:moveTo>
                      <a:pt x="38" y="1"/>
                    </a:moveTo>
                    <a:cubicBezTo>
                      <a:pt x="18" y="150"/>
                      <a:pt x="4" y="297"/>
                      <a:pt x="1" y="444"/>
                    </a:cubicBezTo>
                    <a:lnTo>
                      <a:pt x="4786" y="3127"/>
                    </a:lnTo>
                    <a:cubicBezTo>
                      <a:pt x="4905" y="3046"/>
                      <a:pt x="5025" y="2961"/>
                      <a:pt x="5140" y="2865"/>
                    </a:cubicBezTo>
                    <a:lnTo>
                      <a:pt x="3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4"/>
              <p:cNvSpPr/>
              <p:nvPr/>
            </p:nvSpPr>
            <p:spPr>
              <a:xfrm>
                <a:off x="1472200" y="2620964"/>
                <a:ext cx="578854" cy="351994"/>
              </a:xfrm>
              <a:custGeom>
                <a:avLst/>
                <a:gdLst/>
                <a:ahLst/>
                <a:cxnLst/>
                <a:rect l="l" t="t" r="r" b="b"/>
                <a:pathLst>
                  <a:path w="5144" h="3128" extrusionOk="0">
                    <a:moveTo>
                      <a:pt x="358" y="1"/>
                    </a:moveTo>
                    <a:cubicBezTo>
                      <a:pt x="239" y="79"/>
                      <a:pt x="120" y="171"/>
                      <a:pt x="0" y="263"/>
                    </a:cubicBezTo>
                    <a:lnTo>
                      <a:pt x="5106" y="3128"/>
                    </a:lnTo>
                    <a:cubicBezTo>
                      <a:pt x="5123" y="2978"/>
                      <a:pt x="5137" y="2828"/>
                      <a:pt x="5144" y="2685"/>
                    </a:cubicBezTo>
                    <a:lnTo>
                      <a:pt x="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4"/>
              <p:cNvSpPr/>
              <p:nvPr/>
            </p:nvSpPr>
            <p:spPr>
              <a:xfrm>
                <a:off x="1686007" y="3467974"/>
                <a:ext cx="145839" cy="147302"/>
              </a:xfrm>
              <a:custGeom>
                <a:avLst/>
                <a:gdLst/>
                <a:ahLst/>
                <a:cxnLst/>
                <a:rect l="l" t="t" r="r" b="b"/>
                <a:pathLst>
                  <a:path w="1296" h="1309" extrusionOk="0">
                    <a:moveTo>
                      <a:pt x="1296" y="1"/>
                    </a:moveTo>
                    <a:cubicBezTo>
                      <a:pt x="940" y="451"/>
                      <a:pt x="555" y="847"/>
                      <a:pt x="159" y="1180"/>
                    </a:cubicBezTo>
                    <a:lnTo>
                      <a:pt x="159" y="1180"/>
                    </a:lnTo>
                    <a:cubicBezTo>
                      <a:pt x="556" y="846"/>
                      <a:pt x="940" y="452"/>
                      <a:pt x="1296" y="1"/>
                    </a:cubicBezTo>
                    <a:close/>
                    <a:moveTo>
                      <a:pt x="159" y="1180"/>
                    </a:moveTo>
                    <a:lnTo>
                      <a:pt x="159" y="1180"/>
                    </a:lnTo>
                    <a:cubicBezTo>
                      <a:pt x="114" y="1218"/>
                      <a:pt x="69" y="1255"/>
                      <a:pt x="23" y="1291"/>
                    </a:cubicBezTo>
                    <a:lnTo>
                      <a:pt x="23" y="1291"/>
                    </a:lnTo>
                    <a:cubicBezTo>
                      <a:pt x="69" y="1255"/>
                      <a:pt x="114" y="1218"/>
                      <a:pt x="159" y="1180"/>
                    </a:cubicBezTo>
                    <a:close/>
                    <a:moveTo>
                      <a:pt x="23" y="1291"/>
                    </a:moveTo>
                    <a:cubicBezTo>
                      <a:pt x="17" y="1296"/>
                      <a:pt x="11" y="1301"/>
                      <a:pt x="5" y="1306"/>
                    </a:cubicBezTo>
                    <a:cubicBezTo>
                      <a:pt x="1" y="1306"/>
                      <a:pt x="1" y="1306"/>
                      <a:pt x="1" y="1309"/>
                    </a:cubicBezTo>
                    <a:cubicBezTo>
                      <a:pt x="8" y="1303"/>
                      <a:pt x="16" y="1297"/>
                      <a:pt x="23" y="1291"/>
                    </a:cubicBezTo>
                    <a:close/>
                  </a:path>
                </a:pathLst>
              </a:custGeom>
              <a:solidFill>
                <a:srgbClr val="F4D2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4"/>
              <p:cNvSpPr/>
              <p:nvPr/>
            </p:nvSpPr>
            <p:spPr>
              <a:xfrm>
                <a:off x="1831734" y="3467974"/>
                <a:ext cx="113" cy="113"/>
              </a:xfrm>
              <a:custGeom>
                <a:avLst/>
                <a:gdLst/>
                <a:ahLst/>
                <a:cxnLst/>
                <a:rect l="l" t="t" r="r" b="b"/>
                <a:pathLst>
                  <a:path w="1" h="1" extrusionOk="0">
                    <a:moveTo>
                      <a:pt x="1" y="1"/>
                    </a:moveTo>
                    <a:lnTo>
                      <a:pt x="1" y="1"/>
                    </a:lnTo>
                    <a:lnTo>
                      <a:pt x="1" y="1"/>
                    </a:lnTo>
                    <a:lnTo>
                      <a:pt x="1" y="1"/>
                    </a:lnTo>
                    <a:close/>
                  </a:path>
                </a:pathLst>
              </a:custGeom>
              <a:solidFill>
                <a:srgbClr val="C7A1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4"/>
              <p:cNvSpPr/>
              <p:nvPr/>
            </p:nvSpPr>
            <p:spPr>
              <a:xfrm>
                <a:off x="1926372" y="3322023"/>
                <a:ext cx="2813" cy="5064"/>
              </a:xfrm>
              <a:custGeom>
                <a:avLst/>
                <a:gdLst/>
                <a:ahLst/>
                <a:cxnLst/>
                <a:rect l="l" t="t" r="r" b="b"/>
                <a:pathLst>
                  <a:path w="25" h="45" extrusionOk="0">
                    <a:moveTo>
                      <a:pt x="1" y="45"/>
                    </a:moveTo>
                    <a:lnTo>
                      <a:pt x="1" y="45"/>
                    </a:lnTo>
                    <a:lnTo>
                      <a:pt x="1" y="45"/>
                    </a:lnTo>
                    <a:lnTo>
                      <a:pt x="1" y="45"/>
                    </a:lnTo>
                    <a:close/>
                    <a:moveTo>
                      <a:pt x="7" y="34"/>
                    </a:moveTo>
                    <a:cubicBezTo>
                      <a:pt x="4" y="38"/>
                      <a:pt x="1" y="42"/>
                      <a:pt x="1" y="45"/>
                    </a:cubicBezTo>
                    <a:cubicBezTo>
                      <a:pt x="1" y="42"/>
                      <a:pt x="4" y="38"/>
                      <a:pt x="7" y="34"/>
                    </a:cubicBezTo>
                    <a:close/>
                    <a:moveTo>
                      <a:pt x="15" y="21"/>
                    </a:moveTo>
                    <a:cubicBezTo>
                      <a:pt x="11" y="24"/>
                      <a:pt x="11" y="28"/>
                      <a:pt x="7" y="31"/>
                    </a:cubicBezTo>
                    <a:cubicBezTo>
                      <a:pt x="11" y="28"/>
                      <a:pt x="11" y="24"/>
                      <a:pt x="15" y="21"/>
                    </a:cubicBezTo>
                    <a:close/>
                    <a:moveTo>
                      <a:pt x="18" y="10"/>
                    </a:moveTo>
                    <a:cubicBezTo>
                      <a:pt x="18" y="14"/>
                      <a:pt x="18" y="14"/>
                      <a:pt x="15" y="18"/>
                    </a:cubicBezTo>
                    <a:cubicBezTo>
                      <a:pt x="18" y="14"/>
                      <a:pt x="18" y="14"/>
                      <a:pt x="18" y="10"/>
                    </a:cubicBezTo>
                    <a:close/>
                    <a:moveTo>
                      <a:pt x="25" y="1"/>
                    </a:moveTo>
                    <a:cubicBezTo>
                      <a:pt x="25" y="1"/>
                      <a:pt x="25" y="4"/>
                      <a:pt x="21" y="4"/>
                    </a:cubicBezTo>
                    <a:cubicBezTo>
                      <a:pt x="25" y="4"/>
                      <a:pt x="25" y="1"/>
                      <a:pt x="25" y="1"/>
                    </a:cubicBezTo>
                    <a:close/>
                  </a:path>
                </a:pathLst>
              </a:custGeom>
              <a:solidFill>
                <a:srgbClr val="4A230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4"/>
              <p:cNvSpPr/>
              <p:nvPr/>
            </p:nvSpPr>
            <p:spPr>
              <a:xfrm>
                <a:off x="1831734" y="3326974"/>
                <a:ext cx="94750" cy="141113"/>
              </a:xfrm>
              <a:custGeom>
                <a:avLst/>
                <a:gdLst/>
                <a:ahLst/>
                <a:cxnLst/>
                <a:rect l="l" t="t" r="r" b="b"/>
                <a:pathLst>
                  <a:path w="842" h="1254" extrusionOk="0">
                    <a:moveTo>
                      <a:pt x="763" y="137"/>
                    </a:moveTo>
                    <a:cubicBezTo>
                      <a:pt x="529" y="539"/>
                      <a:pt x="273" y="914"/>
                      <a:pt x="1" y="1254"/>
                    </a:cubicBezTo>
                    <a:lnTo>
                      <a:pt x="1" y="1254"/>
                    </a:lnTo>
                    <a:cubicBezTo>
                      <a:pt x="273" y="914"/>
                      <a:pt x="529" y="539"/>
                      <a:pt x="763" y="137"/>
                    </a:cubicBezTo>
                    <a:close/>
                    <a:moveTo>
                      <a:pt x="784" y="100"/>
                    </a:moveTo>
                    <a:cubicBezTo>
                      <a:pt x="777" y="113"/>
                      <a:pt x="770" y="123"/>
                      <a:pt x="763" y="137"/>
                    </a:cubicBezTo>
                    <a:cubicBezTo>
                      <a:pt x="770" y="123"/>
                      <a:pt x="777" y="113"/>
                      <a:pt x="784" y="100"/>
                    </a:cubicBezTo>
                    <a:close/>
                    <a:moveTo>
                      <a:pt x="790" y="89"/>
                    </a:moveTo>
                    <a:cubicBezTo>
                      <a:pt x="790" y="92"/>
                      <a:pt x="787" y="96"/>
                      <a:pt x="784" y="100"/>
                    </a:cubicBezTo>
                    <a:cubicBezTo>
                      <a:pt x="787" y="96"/>
                      <a:pt x="790" y="92"/>
                      <a:pt x="790" y="89"/>
                    </a:cubicBezTo>
                    <a:close/>
                    <a:moveTo>
                      <a:pt x="798" y="76"/>
                    </a:moveTo>
                    <a:cubicBezTo>
                      <a:pt x="798" y="79"/>
                      <a:pt x="794" y="83"/>
                      <a:pt x="794" y="86"/>
                    </a:cubicBezTo>
                    <a:cubicBezTo>
                      <a:pt x="794" y="83"/>
                      <a:pt x="798" y="79"/>
                      <a:pt x="798" y="76"/>
                    </a:cubicBezTo>
                    <a:close/>
                    <a:moveTo>
                      <a:pt x="804" y="65"/>
                    </a:moveTo>
                    <a:cubicBezTo>
                      <a:pt x="804" y="69"/>
                      <a:pt x="801" y="72"/>
                      <a:pt x="801" y="72"/>
                    </a:cubicBezTo>
                    <a:cubicBezTo>
                      <a:pt x="801" y="72"/>
                      <a:pt x="804" y="69"/>
                      <a:pt x="804" y="65"/>
                    </a:cubicBezTo>
                    <a:close/>
                    <a:moveTo>
                      <a:pt x="815" y="52"/>
                    </a:moveTo>
                    <a:cubicBezTo>
                      <a:pt x="811" y="56"/>
                      <a:pt x="808" y="59"/>
                      <a:pt x="808" y="62"/>
                    </a:cubicBezTo>
                    <a:cubicBezTo>
                      <a:pt x="808" y="59"/>
                      <a:pt x="811" y="56"/>
                      <a:pt x="815" y="52"/>
                    </a:cubicBezTo>
                    <a:close/>
                    <a:moveTo>
                      <a:pt x="818" y="38"/>
                    </a:moveTo>
                    <a:cubicBezTo>
                      <a:pt x="818" y="42"/>
                      <a:pt x="815" y="45"/>
                      <a:pt x="815" y="48"/>
                    </a:cubicBezTo>
                    <a:cubicBezTo>
                      <a:pt x="815" y="45"/>
                      <a:pt x="818" y="42"/>
                      <a:pt x="818" y="38"/>
                    </a:cubicBezTo>
                    <a:close/>
                    <a:moveTo>
                      <a:pt x="825" y="28"/>
                    </a:moveTo>
                    <a:cubicBezTo>
                      <a:pt x="825" y="31"/>
                      <a:pt x="825" y="31"/>
                      <a:pt x="821" y="35"/>
                    </a:cubicBezTo>
                    <a:cubicBezTo>
                      <a:pt x="825" y="31"/>
                      <a:pt x="825" y="31"/>
                      <a:pt x="825" y="28"/>
                    </a:cubicBezTo>
                    <a:close/>
                    <a:moveTo>
                      <a:pt x="831" y="15"/>
                    </a:moveTo>
                    <a:cubicBezTo>
                      <a:pt x="831" y="18"/>
                      <a:pt x="828" y="21"/>
                      <a:pt x="828" y="25"/>
                    </a:cubicBezTo>
                    <a:cubicBezTo>
                      <a:pt x="828" y="21"/>
                      <a:pt x="831" y="18"/>
                      <a:pt x="831" y="15"/>
                    </a:cubicBezTo>
                    <a:close/>
                    <a:moveTo>
                      <a:pt x="842" y="1"/>
                    </a:moveTo>
                    <a:cubicBezTo>
                      <a:pt x="839" y="4"/>
                      <a:pt x="839" y="7"/>
                      <a:pt x="835" y="11"/>
                    </a:cubicBezTo>
                    <a:cubicBezTo>
                      <a:pt x="839" y="7"/>
                      <a:pt x="839" y="4"/>
                      <a:pt x="842" y="1"/>
                    </a:cubicBezTo>
                    <a:close/>
                  </a:path>
                </a:pathLst>
              </a:custGeom>
              <a:solidFill>
                <a:srgbClr val="3C1B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4"/>
              <p:cNvSpPr/>
              <p:nvPr/>
            </p:nvSpPr>
            <p:spPr>
              <a:xfrm>
                <a:off x="1349880" y="2722916"/>
                <a:ext cx="709614" cy="959093"/>
              </a:xfrm>
              <a:custGeom>
                <a:avLst/>
                <a:gdLst/>
                <a:ahLst/>
                <a:cxnLst/>
                <a:rect l="l" t="t" r="r" b="b"/>
                <a:pathLst>
                  <a:path w="6306" h="8523" extrusionOk="0">
                    <a:moveTo>
                      <a:pt x="4082" y="1"/>
                    </a:moveTo>
                    <a:lnTo>
                      <a:pt x="3836" y="437"/>
                    </a:lnTo>
                    <a:lnTo>
                      <a:pt x="6231" y="1779"/>
                    </a:lnTo>
                    <a:cubicBezTo>
                      <a:pt x="6224" y="1922"/>
                      <a:pt x="6210" y="2072"/>
                      <a:pt x="6193" y="2222"/>
                    </a:cubicBezTo>
                    <a:lnTo>
                      <a:pt x="3639" y="791"/>
                    </a:lnTo>
                    <a:lnTo>
                      <a:pt x="437" y="6496"/>
                    </a:lnTo>
                    <a:lnTo>
                      <a:pt x="2988" y="7930"/>
                    </a:lnTo>
                    <a:cubicBezTo>
                      <a:pt x="2988" y="7927"/>
                      <a:pt x="2988" y="7927"/>
                      <a:pt x="2992" y="7927"/>
                    </a:cubicBezTo>
                    <a:cubicBezTo>
                      <a:pt x="3442" y="7569"/>
                      <a:pt x="3881" y="7130"/>
                      <a:pt x="4283" y="6622"/>
                    </a:cubicBezTo>
                    <a:cubicBezTo>
                      <a:pt x="4555" y="6282"/>
                      <a:pt x="4811" y="5907"/>
                      <a:pt x="5045" y="5505"/>
                    </a:cubicBezTo>
                    <a:cubicBezTo>
                      <a:pt x="5052" y="5491"/>
                      <a:pt x="5059" y="5481"/>
                      <a:pt x="5066" y="5468"/>
                    </a:cubicBezTo>
                    <a:cubicBezTo>
                      <a:pt x="5069" y="5464"/>
                      <a:pt x="5072" y="5460"/>
                      <a:pt x="5072" y="5457"/>
                    </a:cubicBezTo>
                    <a:cubicBezTo>
                      <a:pt x="5072" y="5454"/>
                      <a:pt x="5076" y="5454"/>
                      <a:pt x="5076" y="5454"/>
                    </a:cubicBezTo>
                    <a:cubicBezTo>
                      <a:pt x="5076" y="5451"/>
                      <a:pt x="5080" y="5447"/>
                      <a:pt x="5080" y="5444"/>
                    </a:cubicBezTo>
                    <a:cubicBezTo>
                      <a:pt x="5080" y="5444"/>
                      <a:pt x="5083" y="5444"/>
                      <a:pt x="5083" y="5440"/>
                    </a:cubicBezTo>
                    <a:cubicBezTo>
                      <a:pt x="5083" y="5440"/>
                      <a:pt x="5086" y="5437"/>
                      <a:pt x="5086" y="5433"/>
                    </a:cubicBezTo>
                    <a:cubicBezTo>
                      <a:pt x="5086" y="5430"/>
                      <a:pt x="5090" y="5430"/>
                      <a:pt x="5090" y="5430"/>
                    </a:cubicBezTo>
                    <a:cubicBezTo>
                      <a:pt x="5090" y="5427"/>
                      <a:pt x="5093" y="5424"/>
                      <a:pt x="5097" y="5420"/>
                    </a:cubicBezTo>
                    <a:lnTo>
                      <a:pt x="5097" y="5416"/>
                    </a:lnTo>
                    <a:cubicBezTo>
                      <a:pt x="5097" y="5413"/>
                      <a:pt x="5100" y="5410"/>
                      <a:pt x="5100" y="5406"/>
                    </a:cubicBezTo>
                    <a:cubicBezTo>
                      <a:pt x="5103" y="5406"/>
                      <a:pt x="5103" y="5406"/>
                      <a:pt x="5103" y="5403"/>
                    </a:cubicBezTo>
                    <a:cubicBezTo>
                      <a:pt x="5107" y="5399"/>
                      <a:pt x="5107" y="5399"/>
                      <a:pt x="5107" y="5396"/>
                    </a:cubicBezTo>
                    <a:cubicBezTo>
                      <a:pt x="5110" y="5396"/>
                      <a:pt x="5110" y="5393"/>
                      <a:pt x="5110" y="5393"/>
                    </a:cubicBezTo>
                    <a:cubicBezTo>
                      <a:pt x="5110" y="5389"/>
                      <a:pt x="5113" y="5386"/>
                      <a:pt x="5113" y="5383"/>
                    </a:cubicBezTo>
                    <a:cubicBezTo>
                      <a:pt x="5117" y="5383"/>
                      <a:pt x="5117" y="5383"/>
                      <a:pt x="5117" y="5379"/>
                    </a:cubicBezTo>
                    <a:cubicBezTo>
                      <a:pt x="5121" y="5375"/>
                      <a:pt x="5121" y="5372"/>
                      <a:pt x="5124" y="5369"/>
                    </a:cubicBezTo>
                    <a:cubicBezTo>
                      <a:pt x="5124" y="5366"/>
                      <a:pt x="5127" y="5362"/>
                      <a:pt x="5130" y="5358"/>
                    </a:cubicBezTo>
                    <a:lnTo>
                      <a:pt x="5130" y="5355"/>
                    </a:lnTo>
                    <a:cubicBezTo>
                      <a:pt x="5134" y="5352"/>
                      <a:pt x="5134" y="5348"/>
                      <a:pt x="5138" y="5345"/>
                    </a:cubicBezTo>
                    <a:lnTo>
                      <a:pt x="5138" y="5342"/>
                    </a:lnTo>
                    <a:cubicBezTo>
                      <a:pt x="5141" y="5338"/>
                      <a:pt x="5141" y="5338"/>
                      <a:pt x="5141" y="5334"/>
                    </a:cubicBezTo>
                    <a:cubicBezTo>
                      <a:pt x="5144" y="5334"/>
                      <a:pt x="5144" y="5331"/>
                      <a:pt x="5144" y="5328"/>
                    </a:cubicBezTo>
                    <a:cubicBezTo>
                      <a:pt x="5148" y="5328"/>
                      <a:pt x="5148" y="5325"/>
                      <a:pt x="5148" y="5325"/>
                    </a:cubicBezTo>
                    <a:cubicBezTo>
                      <a:pt x="5948" y="3884"/>
                      <a:pt x="6306" y="2382"/>
                      <a:pt x="6234" y="1135"/>
                    </a:cubicBezTo>
                    <a:cubicBezTo>
                      <a:pt x="6146" y="1135"/>
                      <a:pt x="6064" y="1112"/>
                      <a:pt x="5985" y="1071"/>
                    </a:cubicBezTo>
                    <a:lnTo>
                      <a:pt x="4082" y="1"/>
                    </a:lnTo>
                    <a:close/>
                    <a:moveTo>
                      <a:pt x="240" y="6850"/>
                    </a:moveTo>
                    <a:lnTo>
                      <a:pt x="1" y="7276"/>
                    </a:lnTo>
                    <a:lnTo>
                      <a:pt x="1905" y="8346"/>
                    </a:lnTo>
                    <a:cubicBezTo>
                      <a:pt x="1980" y="8390"/>
                      <a:pt x="2045" y="8448"/>
                      <a:pt x="2093" y="8523"/>
                    </a:cubicBezTo>
                    <a:cubicBezTo>
                      <a:pt x="2273" y="8424"/>
                      <a:pt x="2453" y="8315"/>
                      <a:pt x="2631" y="8192"/>
                    </a:cubicBezTo>
                    <a:lnTo>
                      <a:pt x="240" y="685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44"/>
              <p:cNvSpPr/>
              <p:nvPr/>
            </p:nvSpPr>
            <p:spPr>
              <a:xfrm>
                <a:off x="1376775" y="3453908"/>
                <a:ext cx="309345" cy="190963"/>
              </a:xfrm>
              <a:custGeom>
                <a:avLst/>
                <a:gdLst/>
                <a:ahLst/>
                <a:cxnLst/>
                <a:rect l="l" t="t" r="r" b="b"/>
                <a:pathLst>
                  <a:path w="2749" h="1697" extrusionOk="0">
                    <a:moveTo>
                      <a:pt x="198" y="0"/>
                    </a:moveTo>
                    <a:lnTo>
                      <a:pt x="1" y="354"/>
                    </a:lnTo>
                    <a:lnTo>
                      <a:pt x="2392" y="1696"/>
                    </a:lnTo>
                    <a:cubicBezTo>
                      <a:pt x="2511" y="1615"/>
                      <a:pt x="2630" y="1526"/>
                      <a:pt x="2749" y="1434"/>
                    </a:cubicBezTo>
                    <a:lnTo>
                      <a:pt x="19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44"/>
              <p:cNvSpPr/>
              <p:nvPr/>
            </p:nvSpPr>
            <p:spPr>
              <a:xfrm>
                <a:off x="1759265" y="2772091"/>
                <a:ext cx="291790" cy="200866"/>
              </a:xfrm>
              <a:custGeom>
                <a:avLst/>
                <a:gdLst/>
                <a:ahLst/>
                <a:cxnLst/>
                <a:rect l="l" t="t" r="r" b="b"/>
                <a:pathLst>
                  <a:path w="2593" h="1785" extrusionOk="0">
                    <a:moveTo>
                      <a:pt x="198" y="0"/>
                    </a:moveTo>
                    <a:lnTo>
                      <a:pt x="1" y="354"/>
                    </a:lnTo>
                    <a:lnTo>
                      <a:pt x="2555" y="1785"/>
                    </a:lnTo>
                    <a:cubicBezTo>
                      <a:pt x="2572" y="1635"/>
                      <a:pt x="2586" y="1485"/>
                      <a:pt x="2593" y="1342"/>
                    </a:cubicBezTo>
                    <a:lnTo>
                      <a:pt x="19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44"/>
              <p:cNvSpPr/>
              <p:nvPr/>
            </p:nvSpPr>
            <p:spPr>
              <a:xfrm>
                <a:off x="1016116" y="3414072"/>
                <a:ext cx="583468" cy="405896"/>
              </a:xfrm>
              <a:custGeom>
                <a:avLst/>
                <a:gdLst/>
                <a:ahLst/>
                <a:cxnLst/>
                <a:rect l="l" t="t" r="r" b="b"/>
                <a:pathLst>
                  <a:path w="5185" h="3607" extrusionOk="0">
                    <a:moveTo>
                      <a:pt x="795" y="0"/>
                    </a:moveTo>
                    <a:cubicBezTo>
                      <a:pt x="547" y="0"/>
                      <a:pt x="285" y="158"/>
                      <a:pt x="134" y="426"/>
                    </a:cubicBezTo>
                    <a:cubicBezTo>
                      <a:pt x="31" y="610"/>
                      <a:pt x="0" y="810"/>
                      <a:pt x="31" y="988"/>
                    </a:cubicBezTo>
                    <a:cubicBezTo>
                      <a:pt x="65" y="1165"/>
                      <a:pt x="161" y="1318"/>
                      <a:pt x="313" y="1403"/>
                    </a:cubicBezTo>
                    <a:lnTo>
                      <a:pt x="4122" y="3539"/>
                    </a:lnTo>
                    <a:cubicBezTo>
                      <a:pt x="4204" y="3585"/>
                      <a:pt x="4295" y="3607"/>
                      <a:pt x="4387" y="3607"/>
                    </a:cubicBezTo>
                    <a:cubicBezTo>
                      <a:pt x="4636" y="3607"/>
                      <a:pt x="4899" y="3449"/>
                      <a:pt x="5048" y="3181"/>
                    </a:cubicBezTo>
                    <a:cubicBezTo>
                      <a:pt x="5154" y="2997"/>
                      <a:pt x="5185" y="2797"/>
                      <a:pt x="5150" y="2619"/>
                    </a:cubicBezTo>
                    <a:cubicBezTo>
                      <a:pt x="5120" y="2442"/>
                      <a:pt x="5021" y="2289"/>
                      <a:pt x="4871" y="2204"/>
                    </a:cubicBezTo>
                    <a:lnTo>
                      <a:pt x="1060" y="68"/>
                    </a:lnTo>
                    <a:cubicBezTo>
                      <a:pt x="978" y="22"/>
                      <a:pt x="887"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4"/>
              <p:cNvSpPr/>
              <p:nvPr/>
            </p:nvSpPr>
            <p:spPr>
              <a:xfrm>
                <a:off x="1347630" y="3540893"/>
                <a:ext cx="2363" cy="788"/>
              </a:xfrm>
              <a:custGeom>
                <a:avLst/>
                <a:gdLst/>
                <a:ahLst/>
                <a:cxnLst/>
                <a:rect l="l" t="t" r="r" b="b"/>
                <a:pathLst>
                  <a:path w="21" h="7" extrusionOk="0">
                    <a:moveTo>
                      <a:pt x="0" y="0"/>
                    </a:moveTo>
                    <a:lnTo>
                      <a:pt x="0" y="0"/>
                    </a:lnTo>
                    <a:lnTo>
                      <a:pt x="21" y="7"/>
                    </a:lnTo>
                    <a:lnTo>
                      <a:pt x="21" y="7"/>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4"/>
              <p:cNvSpPr/>
              <p:nvPr/>
            </p:nvSpPr>
            <p:spPr>
              <a:xfrm>
                <a:off x="1349880" y="3541568"/>
                <a:ext cx="235525" cy="140437"/>
              </a:xfrm>
              <a:custGeom>
                <a:avLst/>
                <a:gdLst/>
                <a:ahLst/>
                <a:cxnLst/>
                <a:rect l="l" t="t" r="r" b="b"/>
                <a:pathLst>
                  <a:path w="2093" h="1248" extrusionOk="0">
                    <a:moveTo>
                      <a:pt x="1" y="1"/>
                    </a:moveTo>
                    <a:lnTo>
                      <a:pt x="1" y="1"/>
                    </a:lnTo>
                    <a:lnTo>
                      <a:pt x="1905" y="1071"/>
                    </a:lnTo>
                    <a:cubicBezTo>
                      <a:pt x="1980" y="1115"/>
                      <a:pt x="2045" y="1173"/>
                      <a:pt x="2093" y="1248"/>
                    </a:cubicBezTo>
                    <a:lnTo>
                      <a:pt x="2093" y="1248"/>
                    </a:lnTo>
                    <a:cubicBezTo>
                      <a:pt x="2045" y="1173"/>
                      <a:pt x="1980" y="1115"/>
                      <a:pt x="1905" y="1071"/>
                    </a:cubicBezTo>
                    <a:close/>
                  </a:path>
                </a:pathLst>
              </a:custGeom>
              <a:solidFill>
                <a:srgbClr val="BB78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4"/>
              <p:cNvSpPr/>
              <p:nvPr/>
            </p:nvSpPr>
            <p:spPr>
              <a:xfrm>
                <a:off x="1263682" y="3540893"/>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4"/>
              <p:cNvSpPr/>
              <p:nvPr/>
            </p:nvSpPr>
            <p:spPr>
              <a:xfrm>
                <a:off x="1559524" y="2445080"/>
                <a:ext cx="583581" cy="406008"/>
              </a:xfrm>
              <a:custGeom>
                <a:avLst/>
                <a:gdLst/>
                <a:ahLst/>
                <a:cxnLst/>
                <a:rect l="l" t="t" r="r" b="b"/>
                <a:pathLst>
                  <a:path w="5186" h="3608" extrusionOk="0">
                    <a:moveTo>
                      <a:pt x="795" y="0"/>
                    </a:moveTo>
                    <a:cubicBezTo>
                      <a:pt x="547" y="0"/>
                      <a:pt x="286" y="157"/>
                      <a:pt x="137" y="423"/>
                    </a:cubicBezTo>
                    <a:cubicBezTo>
                      <a:pt x="32" y="610"/>
                      <a:pt x="1" y="811"/>
                      <a:pt x="35" y="988"/>
                    </a:cubicBezTo>
                    <a:cubicBezTo>
                      <a:pt x="66" y="1165"/>
                      <a:pt x="164" y="1315"/>
                      <a:pt x="315" y="1400"/>
                    </a:cubicBezTo>
                    <a:lnTo>
                      <a:pt x="4122" y="3540"/>
                    </a:lnTo>
                    <a:cubicBezTo>
                      <a:pt x="4205" y="3586"/>
                      <a:pt x="4295" y="3608"/>
                      <a:pt x="4388" y="3608"/>
                    </a:cubicBezTo>
                    <a:cubicBezTo>
                      <a:pt x="4637" y="3608"/>
                      <a:pt x="4901" y="3450"/>
                      <a:pt x="5053" y="3182"/>
                    </a:cubicBezTo>
                    <a:cubicBezTo>
                      <a:pt x="5155" y="2998"/>
                      <a:pt x="5185" y="2797"/>
                      <a:pt x="5151" y="2620"/>
                    </a:cubicBezTo>
                    <a:cubicBezTo>
                      <a:pt x="5121" y="2443"/>
                      <a:pt x="5022" y="2289"/>
                      <a:pt x="4872" y="2204"/>
                    </a:cubicBezTo>
                    <a:lnTo>
                      <a:pt x="1064" y="69"/>
                    </a:lnTo>
                    <a:cubicBezTo>
                      <a:pt x="980" y="22"/>
                      <a:pt x="889" y="0"/>
                      <a:pt x="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4"/>
              <p:cNvSpPr/>
              <p:nvPr/>
            </p:nvSpPr>
            <p:spPr>
              <a:xfrm>
                <a:off x="1807202" y="2721790"/>
                <a:ext cx="2026" cy="1238"/>
              </a:xfrm>
              <a:custGeom>
                <a:avLst/>
                <a:gdLst/>
                <a:ahLst/>
                <a:cxnLst/>
                <a:rect l="l" t="t" r="r" b="b"/>
                <a:pathLst>
                  <a:path w="18" h="11" extrusionOk="0">
                    <a:moveTo>
                      <a:pt x="0" y="1"/>
                    </a:moveTo>
                    <a:lnTo>
                      <a:pt x="0" y="1"/>
                    </a:lnTo>
                    <a:lnTo>
                      <a:pt x="18" y="11"/>
                    </a:lnTo>
                    <a:close/>
                  </a:path>
                </a:pathLst>
              </a:custGeom>
              <a:solidFill>
                <a:srgbClr val="C392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4"/>
              <p:cNvSpPr/>
              <p:nvPr/>
            </p:nvSpPr>
            <p:spPr>
              <a:xfrm>
                <a:off x="1980048" y="3297942"/>
                <a:ext cx="138412" cy="195915"/>
              </a:xfrm>
              <a:custGeom>
                <a:avLst/>
                <a:gdLst/>
                <a:ahLst/>
                <a:cxnLst/>
                <a:rect l="l" t="t" r="r" b="b"/>
                <a:pathLst>
                  <a:path w="1230" h="1741" extrusionOk="0">
                    <a:moveTo>
                      <a:pt x="980" y="0"/>
                    </a:moveTo>
                    <a:cubicBezTo>
                      <a:pt x="908" y="0"/>
                      <a:pt x="841" y="35"/>
                      <a:pt x="805" y="99"/>
                    </a:cubicBezTo>
                    <a:lnTo>
                      <a:pt x="55" y="1438"/>
                    </a:lnTo>
                    <a:cubicBezTo>
                      <a:pt x="0" y="1532"/>
                      <a:pt x="41" y="1655"/>
                      <a:pt x="143" y="1713"/>
                    </a:cubicBezTo>
                    <a:cubicBezTo>
                      <a:pt x="177" y="1732"/>
                      <a:pt x="215" y="1741"/>
                      <a:pt x="252" y="1741"/>
                    </a:cubicBezTo>
                    <a:cubicBezTo>
                      <a:pt x="322" y="1741"/>
                      <a:pt x="389" y="1708"/>
                      <a:pt x="423" y="1645"/>
                    </a:cubicBezTo>
                    <a:lnTo>
                      <a:pt x="1176" y="303"/>
                    </a:lnTo>
                    <a:cubicBezTo>
                      <a:pt x="1230" y="207"/>
                      <a:pt x="1186" y="85"/>
                      <a:pt x="1087" y="27"/>
                    </a:cubicBezTo>
                    <a:cubicBezTo>
                      <a:pt x="1053" y="9"/>
                      <a:pt x="1016" y="0"/>
                      <a:pt x="9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4"/>
              <p:cNvSpPr/>
              <p:nvPr/>
            </p:nvSpPr>
            <p:spPr>
              <a:xfrm>
                <a:off x="1996140" y="3300980"/>
                <a:ext cx="118944" cy="192876"/>
              </a:xfrm>
              <a:custGeom>
                <a:avLst/>
                <a:gdLst/>
                <a:ahLst/>
                <a:cxnLst/>
                <a:rect l="l" t="t" r="r" b="b"/>
                <a:pathLst>
                  <a:path w="1057" h="1714" extrusionOk="0">
                    <a:moveTo>
                      <a:pt x="944" y="0"/>
                    </a:moveTo>
                    <a:lnTo>
                      <a:pt x="0" y="1686"/>
                    </a:lnTo>
                    <a:cubicBezTo>
                      <a:pt x="35" y="1703"/>
                      <a:pt x="72" y="1713"/>
                      <a:pt x="106" y="1713"/>
                    </a:cubicBezTo>
                    <a:cubicBezTo>
                      <a:pt x="178" y="1713"/>
                      <a:pt x="246" y="1680"/>
                      <a:pt x="280" y="1618"/>
                    </a:cubicBezTo>
                    <a:lnTo>
                      <a:pt x="1033" y="276"/>
                    </a:lnTo>
                    <a:cubicBezTo>
                      <a:pt x="1050" y="249"/>
                      <a:pt x="1057" y="218"/>
                      <a:pt x="1057" y="188"/>
                    </a:cubicBezTo>
                    <a:cubicBezTo>
                      <a:pt x="1057" y="116"/>
                      <a:pt x="1016" y="41"/>
                      <a:pt x="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4"/>
              <p:cNvSpPr/>
              <p:nvPr/>
            </p:nvSpPr>
            <p:spPr>
              <a:xfrm>
                <a:off x="2937116" y="3806238"/>
                <a:ext cx="204805" cy="290102"/>
              </a:xfrm>
              <a:custGeom>
                <a:avLst/>
                <a:gdLst/>
                <a:ahLst/>
                <a:cxnLst/>
                <a:rect l="l" t="t" r="r" b="b"/>
                <a:pathLst>
                  <a:path w="1820" h="2578" extrusionOk="0">
                    <a:moveTo>
                      <a:pt x="1447" y="0"/>
                    </a:moveTo>
                    <a:cubicBezTo>
                      <a:pt x="1343" y="0"/>
                      <a:pt x="1244" y="51"/>
                      <a:pt x="1193" y="145"/>
                    </a:cubicBezTo>
                    <a:lnTo>
                      <a:pt x="79" y="2128"/>
                    </a:lnTo>
                    <a:cubicBezTo>
                      <a:pt x="0" y="2268"/>
                      <a:pt x="58" y="2452"/>
                      <a:pt x="212" y="2537"/>
                    </a:cubicBezTo>
                    <a:cubicBezTo>
                      <a:pt x="261" y="2564"/>
                      <a:pt x="316" y="2577"/>
                      <a:pt x="370" y="2577"/>
                    </a:cubicBezTo>
                    <a:cubicBezTo>
                      <a:pt x="474" y="2577"/>
                      <a:pt x="575" y="2527"/>
                      <a:pt x="627" y="2434"/>
                    </a:cubicBezTo>
                    <a:lnTo>
                      <a:pt x="1737" y="452"/>
                    </a:lnTo>
                    <a:cubicBezTo>
                      <a:pt x="1819" y="309"/>
                      <a:pt x="1758" y="125"/>
                      <a:pt x="1608" y="43"/>
                    </a:cubicBezTo>
                    <a:cubicBezTo>
                      <a:pt x="1557" y="14"/>
                      <a:pt x="1501" y="0"/>
                      <a:pt x="14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4"/>
              <p:cNvSpPr/>
              <p:nvPr/>
            </p:nvSpPr>
            <p:spPr>
              <a:xfrm>
                <a:off x="2960860" y="3811077"/>
                <a:ext cx="175997" cy="285264"/>
              </a:xfrm>
              <a:custGeom>
                <a:avLst/>
                <a:gdLst/>
                <a:ahLst/>
                <a:cxnLst/>
                <a:rect l="l" t="t" r="r" b="b"/>
                <a:pathLst>
                  <a:path w="1564" h="2535" extrusionOk="0">
                    <a:moveTo>
                      <a:pt x="1397" y="0"/>
                    </a:moveTo>
                    <a:lnTo>
                      <a:pt x="1" y="2494"/>
                    </a:lnTo>
                    <a:cubicBezTo>
                      <a:pt x="48" y="2521"/>
                      <a:pt x="106" y="2534"/>
                      <a:pt x="161" y="2534"/>
                    </a:cubicBezTo>
                    <a:cubicBezTo>
                      <a:pt x="263" y="2534"/>
                      <a:pt x="366" y="2484"/>
                      <a:pt x="416" y="2391"/>
                    </a:cubicBezTo>
                    <a:lnTo>
                      <a:pt x="1526" y="409"/>
                    </a:lnTo>
                    <a:cubicBezTo>
                      <a:pt x="1551" y="365"/>
                      <a:pt x="1564" y="321"/>
                      <a:pt x="1564" y="277"/>
                    </a:cubicBezTo>
                    <a:cubicBezTo>
                      <a:pt x="1564" y="168"/>
                      <a:pt x="1503" y="58"/>
                      <a:pt x="13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4"/>
              <p:cNvSpPr/>
              <p:nvPr/>
            </p:nvSpPr>
            <p:spPr>
              <a:xfrm>
                <a:off x="898410" y="3853613"/>
                <a:ext cx="930736" cy="172283"/>
              </a:xfrm>
              <a:custGeom>
                <a:avLst/>
                <a:gdLst/>
                <a:ahLst/>
                <a:cxnLst/>
                <a:rect l="l" t="t" r="r" b="b"/>
                <a:pathLst>
                  <a:path w="8271" h="1531" extrusionOk="0">
                    <a:moveTo>
                      <a:pt x="930" y="1"/>
                    </a:moveTo>
                    <a:cubicBezTo>
                      <a:pt x="419" y="1"/>
                      <a:pt x="1" y="345"/>
                      <a:pt x="1" y="763"/>
                    </a:cubicBezTo>
                    <a:cubicBezTo>
                      <a:pt x="1" y="975"/>
                      <a:pt x="106" y="1166"/>
                      <a:pt x="273" y="1305"/>
                    </a:cubicBezTo>
                    <a:cubicBezTo>
                      <a:pt x="444" y="1445"/>
                      <a:pt x="675" y="1530"/>
                      <a:pt x="930" y="1530"/>
                    </a:cubicBezTo>
                    <a:lnTo>
                      <a:pt x="7341" y="1530"/>
                    </a:lnTo>
                    <a:cubicBezTo>
                      <a:pt x="7852" y="1530"/>
                      <a:pt x="8271" y="1186"/>
                      <a:pt x="8271" y="763"/>
                    </a:cubicBezTo>
                    <a:cubicBezTo>
                      <a:pt x="8271" y="553"/>
                      <a:pt x="8165" y="362"/>
                      <a:pt x="7998" y="222"/>
                    </a:cubicBezTo>
                    <a:cubicBezTo>
                      <a:pt x="7831" y="86"/>
                      <a:pt x="7593" y="1"/>
                      <a:pt x="73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4"/>
              <p:cNvSpPr/>
              <p:nvPr/>
            </p:nvSpPr>
            <p:spPr>
              <a:xfrm>
                <a:off x="1360346" y="3853613"/>
                <a:ext cx="468800" cy="122433"/>
              </a:xfrm>
              <a:custGeom>
                <a:avLst/>
                <a:gdLst/>
                <a:ahLst/>
                <a:cxnLst/>
                <a:rect l="l" t="t" r="r" b="b"/>
                <a:pathLst>
                  <a:path w="4166" h="1088" extrusionOk="0">
                    <a:moveTo>
                      <a:pt x="0" y="1"/>
                    </a:moveTo>
                    <a:lnTo>
                      <a:pt x="0" y="1087"/>
                    </a:lnTo>
                    <a:lnTo>
                      <a:pt x="4080" y="1087"/>
                    </a:lnTo>
                    <a:cubicBezTo>
                      <a:pt x="4135" y="988"/>
                      <a:pt x="4166" y="880"/>
                      <a:pt x="4166" y="763"/>
                    </a:cubicBezTo>
                    <a:cubicBezTo>
                      <a:pt x="4166" y="553"/>
                      <a:pt x="4060" y="362"/>
                      <a:pt x="3893" y="222"/>
                    </a:cubicBezTo>
                    <a:cubicBezTo>
                      <a:pt x="3726" y="86"/>
                      <a:pt x="3488" y="1"/>
                      <a:pt x="3236" y="1"/>
                    </a:cubicBezTo>
                    <a:close/>
                  </a:path>
                </a:pathLst>
              </a:custGeom>
              <a:solidFill>
                <a:schemeClr val="accent6">
                  <a:alpha val="1606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4"/>
              <p:cNvSpPr/>
              <p:nvPr/>
            </p:nvSpPr>
            <p:spPr>
              <a:xfrm>
                <a:off x="815250" y="3975932"/>
                <a:ext cx="1097505" cy="210094"/>
              </a:xfrm>
              <a:custGeom>
                <a:avLst/>
                <a:gdLst/>
                <a:ahLst/>
                <a:cxnLst/>
                <a:rect l="l" t="t" r="r" b="b"/>
                <a:pathLst>
                  <a:path w="9753" h="1867" extrusionOk="0">
                    <a:moveTo>
                      <a:pt x="566" y="0"/>
                    </a:moveTo>
                    <a:cubicBezTo>
                      <a:pt x="253" y="0"/>
                      <a:pt x="1" y="256"/>
                      <a:pt x="1" y="566"/>
                    </a:cubicBezTo>
                    <a:lnTo>
                      <a:pt x="1" y="1866"/>
                    </a:lnTo>
                    <a:lnTo>
                      <a:pt x="9752" y="1866"/>
                    </a:lnTo>
                    <a:lnTo>
                      <a:pt x="9752" y="566"/>
                    </a:lnTo>
                    <a:cubicBezTo>
                      <a:pt x="9752" y="256"/>
                      <a:pt x="9496" y="0"/>
                      <a:pt x="91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4"/>
              <p:cNvSpPr/>
              <p:nvPr/>
            </p:nvSpPr>
            <p:spPr>
              <a:xfrm>
                <a:off x="1360346" y="3975932"/>
                <a:ext cx="552410" cy="156867"/>
              </a:xfrm>
              <a:custGeom>
                <a:avLst/>
                <a:gdLst/>
                <a:ahLst/>
                <a:cxnLst/>
                <a:rect l="l" t="t" r="r" b="b"/>
                <a:pathLst>
                  <a:path w="4909" h="1394" extrusionOk="0">
                    <a:moveTo>
                      <a:pt x="0" y="0"/>
                    </a:moveTo>
                    <a:lnTo>
                      <a:pt x="0" y="1393"/>
                    </a:lnTo>
                    <a:lnTo>
                      <a:pt x="4908" y="1393"/>
                    </a:lnTo>
                    <a:lnTo>
                      <a:pt x="4908" y="566"/>
                    </a:lnTo>
                    <a:cubicBezTo>
                      <a:pt x="4908" y="256"/>
                      <a:pt x="4652" y="0"/>
                      <a:pt x="43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44"/>
              <p:cNvSpPr/>
              <p:nvPr/>
            </p:nvSpPr>
            <p:spPr>
              <a:xfrm>
                <a:off x="815250" y="4132686"/>
                <a:ext cx="1097505" cy="53339"/>
              </a:xfrm>
              <a:custGeom>
                <a:avLst/>
                <a:gdLst/>
                <a:ahLst/>
                <a:cxnLst/>
                <a:rect l="l" t="t" r="r" b="b"/>
                <a:pathLst>
                  <a:path w="9753" h="474" extrusionOk="0">
                    <a:moveTo>
                      <a:pt x="1" y="0"/>
                    </a:moveTo>
                    <a:lnTo>
                      <a:pt x="1" y="473"/>
                    </a:lnTo>
                    <a:lnTo>
                      <a:pt x="9752" y="473"/>
                    </a:lnTo>
                    <a:lnTo>
                      <a:pt x="975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44"/>
              <p:cNvSpPr/>
              <p:nvPr/>
            </p:nvSpPr>
            <p:spPr>
              <a:xfrm>
                <a:off x="1360346" y="4132686"/>
                <a:ext cx="552410" cy="53339"/>
              </a:xfrm>
              <a:custGeom>
                <a:avLst/>
                <a:gdLst/>
                <a:ahLst/>
                <a:cxnLst/>
                <a:rect l="l" t="t" r="r" b="b"/>
                <a:pathLst>
                  <a:path w="4909" h="474" extrusionOk="0">
                    <a:moveTo>
                      <a:pt x="0" y="0"/>
                    </a:moveTo>
                    <a:lnTo>
                      <a:pt x="0" y="473"/>
                    </a:lnTo>
                    <a:lnTo>
                      <a:pt x="4908" y="473"/>
                    </a:lnTo>
                    <a:lnTo>
                      <a:pt x="49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7" name="Google Shape;417;p44"/>
            <p:cNvSpPr/>
            <p:nvPr/>
          </p:nvSpPr>
          <p:spPr>
            <a:xfrm>
              <a:off x="1986267" y="2843909"/>
              <a:ext cx="333651" cy="279074"/>
            </a:xfrm>
            <a:custGeom>
              <a:avLst/>
              <a:gdLst/>
              <a:ahLst/>
              <a:cxnLst/>
              <a:rect l="l" t="t" r="r" b="b"/>
              <a:pathLst>
                <a:path w="2965" h="2480" extrusionOk="0">
                  <a:moveTo>
                    <a:pt x="746" y="0"/>
                  </a:moveTo>
                  <a:lnTo>
                    <a:pt x="1" y="1332"/>
                  </a:lnTo>
                  <a:lnTo>
                    <a:pt x="1922" y="2412"/>
                  </a:lnTo>
                  <a:cubicBezTo>
                    <a:pt x="2004" y="2456"/>
                    <a:pt x="2095" y="2480"/>
                    <a:pt x="2188" y="2480"/>
                  </a:cubicBezTo>
                  <a:cubicBezTo>
                    <a:pt x="2436" y="2480"/>
                    <a:pt x="2699" y="2324"/>
                    <a:pt x="2848" y="2054"/>
                  </a:cubicBezTo>
                  <a:cubicBezTo>
                    <a:pt x="2927" y="1918"/>
                    <a:pt x="2964" y="1772"/>
                    <a:pt x="2964" y="1632"/>
                  </a:cubicBezTo>
                  <a:cubicBezTo>
                    <a:pt x="2964" y="1584"/>
                    <a:pt x="2957" y="1536"/>
                    <a:pt x="2950" y="1492"/>
                  </a:cubicBezTo>
                  <a:cubicBezTo>
                    <a:pt x="2936" y="1404"/>
                    <a:pt x="2903" y="1322"/>
                    <a:pt x="2859" y="1254"/>
                  </a:cubicBezTo>
                  <a:cubicBezTo>
                    <a:pt x="2811" y="1179"/>
                    <a:pt x="2746" y="1121"/>
                    <a:pt x="2671" y="1077"/>
                  </a:cubicBezTo>
                  <a:lnTo>
                    <a:pt x="767" y="7"/>
                  </a:lnTo>
                  <a:lnTo>
                    <a:pt x="7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21"/>
        <p:cNvGrpSpPr/>
        <p:nvPr/>
      </p:nvGrpSpPr>
      <p:grpSpPr>
        <a:xfrm>
          <a:off x="0" y="0"/>
          <a:ext cx="0" cy="0"/>
          <a:chOff x="0" y="0"/>
          <a:chExt cx="0" cy="0"/>
        </a:xfrm>
      </p:grpSpPr>
      <p:sp>
        <p:nvSpPr>
          <p:cNvPr id="422" name="Google Shape;422;p45"/>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45"/>
          <p:cNvSpPr txBox="1">
            <a:spLocks noGrp="1"/>
          </p:cNvSpPr>
          <p:nvPr>
            <p:ph type="ctrTitle"/>
          </p:nvPr>
        </p:nvSpPr>
        <p:spPr>
          <a:xfrm>
            <a:off x="713225" y="461700"/>
            <a:ext cx="77175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Ethical Issue #2 - </a:t>
            </a:r>
            <a:r>
              <a:rPr lang="en" sz="3000">
                <a:solidFill>
                  <a:schemeClr val="accent1"/>
                </a:solidFill>
              </a:rPr>
              <a:t>Unethical Working Conditions</a:t>
            </a:r>
            <a:endParaRPr sz="3000">
              <a:solidFill>
                <a:schemeClr val="accent1"/>
              </a:solidFill>
            </a:endParaRPr>
          </a:p>
        </p:txBody>
      </p:sp>
      <p:sp>
        <p:nvSpPr>
          <p:cNvPr id="424" name="Google Shape;424;p45"/>
          <p:cNvSpPr txBox="1">
            <a:spLocks noGrp="1"/>
          </p:cNvSpPr>
          <p:nvPr>
            <p:ph type="body" idx="4294967295"/>
          </p:nvPr>
        </p:nvSpPr>
        <p:spPr>
          <a:xfrm>
            <a:off x="975300" y="1683550"/>
            <a:ext cx="7152000" cy="2589000"/>
          </a:xfrm>
          <a:prstGeom prst="rect">
            <a:avLst/>
          </a:prstGeom>
        </p:spPr>
        <p:txBody>
          <a:bodyPr spcFirstLastPara="1" wrap="square" lIns="91425" tIns="274300" rIns="91425" bIns="0" anchor="ctr" anchorCtr="0">
            <a:noAutofit/>
          </a:bodyPr>
          <a:lstStyle/>
          <a:p>
            <a:pPr marL="457200" lvl="0" indent="-558800" algn="l" rtl="0">
              <a:spcBef>
                <a:spcPts val="0"/>
              </a:spcBef>
              <a:spcAft>
                <a:spcPts val="0"/>
              </a:spcAft>
              <a:buClr>
                <a:schemeClr val="accent1"/>
              </a:buClr>
              <a:buSzPts val="1600"/>
              <a:buFont typeface="Arvo"/>
              <a:buChar char="●"/>
            </a:pPr>
            <a:r>
              <a:rPr lang="en" sz="1600" dirty="0"/>
              <a:t>History of discrimination, sexual harassment, sexual misconduct, and low wages.</a:t>
            </a:r>
            <a:endParaRPr sz="1600" dirty="0"/>
          </a:p>
          <a:p>
            <a:pPr marL="457200" lvl="0" indent="-558800" algn="l" rtl="0">
              <a:spcBef>
                <a:spcPts val="0"/>
              </a:spcBef>
              <a:spcAft>
                <a:spcPts val="0"/>
              </a:spcAft>
              <a:buClr>
                <a:schemeClr val="accent1"/>
              </a:buClr>
              <a:buSzPts val="1600"/>
              <a:buChar char="●"/>
            </a:pPr>
            <a:r>
              <a:rPr lang="en" sz="1600" dirty="0"/>
              <a:t>Managers abuse of power</a:t>
            </a:r>
            <a:endParaRPr sz="1600" dirty="0"/>
          </a:p>
          <a:p>
            <a:pPr marL="457200" lvl="0" indent="-558800" algn="l" rtl="0">
              <a:spcBef>
                <a:spcPts val="0"/>
              </a:spcBef>
              <a:spcAft>
                <a:spcPts val="0"/>
              </a:spcAft>
              <a:buClr>
                <a:schemeClr val="accent1"/>
              </a:buClr>
              <a:buSzPts val="1600"/>
              <a:buChar char="●"/>
            </a:pPr>
            <a:r>
              <a:rPr lang="en" sz="1600" dirty="0"/>
              <a:t>Known for ignoring sexual assault allegations, therefore increasing the potential victim count.</a:t>
            </a:r>
            <a:endParaRPr sz="1600" dirty="0"/>
          </a:p>
          <a:p>
            <a:pPr marL="457200" lvl="0" indent="-558800" algn="l" rtl="0">
              <a:spcBef>
                <a:spcPts val="0"/>
              </a:spcBef>
              <a:spcAft>
                <a:spcPts val="0"/>
              </a:spcAft>
              <a:buClr>
                <a:schemeClr val="accent1"/>
              </a:buClr>
              <a:buSzPts val="1600"/>
              <a:buChar char="●"/>
            </a:pPr>
            <a:r>
              <a:rPr lang="en" sz="1600" dirty="0"/>
              <a:t>2019- Anonymous hotline              ineffective.</a:t>
            </a:r>
            <a:endParaRPr sz="1600" dirty="0"/>
          </a:p>
          <a:p>
            <a:pPr marL="914400" lvl="1" indent="-330200" algn="l" rtl="0">
              <a:spcBef>
                <a:spcPts val="0"/>
              </a:spcBef>
              <a:spcAft>
                <a:spcPts val="0"/>
              </a:spcAft>
              <a:buSzPts val="1600"/>
              <a:buChar char="○"/>
            </a:pPr>
            <a:r>
              <a:rPr lang="en" sz="1600" dirty="0"/>
              <a:t>Reprimanded  for “disturbing the workplace”</a:t>
            </a:r>
            <a:endParaRPr sz="1600" dirty="0"/>
          </a:p>
        </p:txBody>
      </p:sp>
      <p:cxnSp>
        <p:nvCxnSpPr>
          <p:cNvPr id="425" name="Google Shape;425;p45"/>
          <p:cNvCxnSpPr/>
          <p:nvPr/>
        </p:nvCxnSpPr>
        <p:spPr>
          <a:xfrm>
            <a:off x="4271542" y="3667867"/>
            <a:ext cx="417900" cy="0"/>
          </a:xfrm>
          <a:prstGeom prst="straightConnector1">
            <a:avLst/>
          </a:prstGeom>
          <a:noFill/>
          <a:ln w="9525" cap="flat" cmpd="sng">
            <a:solidFill>
              <a:schemeClr val="accent5"/>
            </a:solidFill>
            <a:prstDash val="solid"/>
            <a:round/>
            <a:headEnd type="none" w="med" len="med"/>
            <a:tailEnd type="triangl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46"/>
          <p:cNvSpPr txBox="1"/>
          <p:nvPr/>
        </p:nvSpPr>
        <p:spPr>
          <a:xfrm>
            <a:off x="673425" y="835975"/>
            <a:ext cx="7918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nton"/>
              <a:ea typeface="Anton"/>
              <a:cs typeface="Anton"/>
              <a:sym typeface="Anton"/>
            </a:endParaRPr>
          </a:p>
        </p:txBody>
      </p:sp>
      <p:sp>
        <p:nvSpPr>
          <p:cNvPr id="431" name="Google Shape;431;p46"/>
          <p:cNvSpPr txBox="1"/>
          <p:nvPr/>
        </p:nvSpPr>
        <p:spPr>
          <a:xfrm>
            <a:off x="243825" y="524550"/>
            <a:ext cx="8777700" cy="4402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dirty="0">
                <a:solidFill>
                  <a:schemeClr val="accent5"/>
                </a:solidFill>
                <a:latin typeface="Anton"/>
                <a:ea typeface="Anton"/>
                <a:cs typeface="Anton"/>
                <a:sym typeface="Anton"/>
              </a:rPr>
              <a:t>Company: </a:t>
            </a:r>
            <a:r>
              <a:rPr lang="en" sz="2000" dirty="0">
                <a:latin typeface="Arvo"/>
                <a:ea typeface="Arvo"/>
                <a:cs typeface="Arvo"/>
                <a:sym typeface="Arvo"/>
              </a:rPr>
              <a:t>The McDonald’s Corporation and Rice Enterprises</a:t>
            </a:r>
            <a:endParaRPr sz="2000" dirty="0">
              <a:solidFill>
                <a:schemeClr val="accent5"/>
              </a:solidFill>
              <a:latin typeface="Anton"/>
              <a:ea typeface="Anton"/>
              <a:cs typeface="Anton"/>
              <a:sym typeface="Anton"/>
            </a:endParaRPr>
          </a:p>
          <a:p>
            <a:pPr marL="0" lvl="0" indent="0" algn="l" rtl="0">
              <a:spcBef>
                <a:spcPts val="0"/>
              </a:spcBef>
              <a:spcAft>
                <a:spcPts val="0"/>
              </a:spcAft>
              <a:buNone/>
            </a:pPr>
            <a:endParaRPr sz="2000" dirty="0">
              <a:solidFill>
                <a:schemeClr val="accent5"/>
              </a:solidFill>
              <a:latin typeface="Anton"/>
              <a:ea typeface="Anton"/>
              <a:cs typeface="Anton"/>
              <a:sym typeface="Anton"/>
            </a:endParaRPr>
          </a:p>
          <a:p>
            <a:pPr marL="0" lvl="0" indent="0" algn="l" rtl="0">
              <a:spcBef>
                <a:spcPts val="0"/>
              </a:spcBef>
              <a:spcAft>
                <a:spcPts val="0"/>
              </a:spcAft>
              <a:buNone/>
            </a:pPr>
            <a:r>
              <a:rPr lang="en" sz="2000" dirty="0">
                <a:solidFill>
                  <a:schemeClr val="accent5"/>
                </a:solidFill>
                <a:latin typeface="Anton"/>
                <a:ea typeface="Anton"/>
                <a:cs typeface="Anton"/>
                <a:sym typeface="Anton"/>
              </a:rPr>
              <a:t>Ethical Issue: </a:t>
            </a:r>
            <a:r>
              <a:rPr lang="en" sz="2000" dirty="0">
                <a:latin typeface="Arvo"/>
                <a:ea typeface="Arvo"/>
                <a:cs typeface="Arvo"/>
                <a:sym typeface="Arvo"/>
              </a:rPr>
              <a:t>Unethical Working Conditions</a:t>
            </a:r>
            <a:endParaRPr sz="2000" dirty="0">
              <a:solidFill>
                <a:schemeClr val="accent5"/>
              </a:solidFill>
              <a:latin typeface="Anton"/>
              <a:ea typeface="Anton"/>
              <a:cs typeface="Anton"/>
              <a:sym typeface="Anton"/>
            </a:endParaRPr>
          </a:p>
          <a:p>
            <a:pPr marL="0" lvl="0" indent="0" algn="l" rtl="0">
              <a:spcBef>
                <a:spcPts val="0"/>
              </a:spcBef>
              <a:spcAft>
                <a:spcPts val="0"/>
              </a:spcAft>
              <a:buNone/>
            </a:pPr>
            <a:endParaRPr sz="2000" dirty="0">
              <a:solidFill>
                <a:schemeClr val="accent5"/>
              </a:solidFill>
              <a:latin typeface="Anton"/>
              <a:ea typeface="Anton"/>
              <a:cs typeface="Anton"/>
              <a:sym typeface="Anton"/>
            </a:endParaRPr>
          </a:p>
          <a:p>
            <a:pPr marL="0" lvl="0" indent="0" algn="l" rtl="0">
              <a:spcBef>
                <a:spcPts val="0"/>
              </a:spcBef>
              <a:spcAft>
                <a:spcPts val="0"/>
              </a:spcAft>
              <a:buNone/>
            </a:pPr>
            <a:r>
              <a:rPr lang="en" sz="2000" dirty="0">
                <a:solidFill>
                  <a:schemeClr val="accent5"/>
                </a:solidFill>
                <a:latin typeface="Anton"/>
                <a:ea typeface="Anton"/>
                <a:cs typeface="Anton"/>
                <a:sym typeface="Anton"/>
              </a:rPr>
              <a:t>Stakeholders Impacted: </a:t>
            </a:r>
            <a:r>
              <a:rPr lang="en" sz="2000" dirty="0">
                <a:latin typeface="Arvo"/>
                <a:ea typeface="Arvo"/>
                <a:cs typeface="Arvo"/>
                <a:sym typeface="Arvo"/>
              </a:rPr>
              <a:t>Board of Directors, investors, management, governing bodies, and employees</a:t>
            </a:r>
            <a:endParaRPr sz="2000" dirty="0">
              <a:solidFill>
                <a:schemeClr val="accent5"/>
              </a:solidFill>
              <a:latin typeface="Anton"/>
              <a:ea typeface="Anton"/>
              <a:cs typeface="Anton"/>
              <a:sym typeface="Anton"/>
            </a:endParaRPr>
          </a:p>
          <a:p>
            <a:pPr marL="0" lvl="0" indent="0" algn="l" rtl="0">
              <a:spcBef>
                <a:spcPts val="0"/>
              </a:spcBef>
              <a:spcAft>
                <a:spcPts val="0"/>
              </a:spcAft>
              <a:buNone/>
            </a:pPr>
            <a:endParaRPr sz="2000" dirty="0">
              <a:solidFill>
                <a:schemeClr val="accent5"/>
              </a:solidFill>
              <a:latin typeface="Anton"/>
              <a:ea typeface="Anton"/>
              <a:cs typeface="Anton"/>
              <a:sym typeface="Anton"/>
            </a:endParaRPr>
          </a:p>
          <a:p>
            <a:pPr marL="0" lvl="0" indent="0" algn="l" rtl="0">
              <a:spcBef>
                <a:spcPts val="0"/>
              </a:spcBef>
              <a:spcAft>
                <a:spcPts val="0"/>
              </a:spcAft>
              <a:buNone/>
            </a:pPr>
            <a:r>
              <a:rPr lang="en" sz="2000">
                <a:solidFill>
                  <a:schemeClr val="accent5"/>
                </a:solidFill>
                <a:latin typeface="Anton"/>
                <a:ea typeface="Anton"/>
                <a:cs typeface="Anton"/>
                <a:sym typeface="Anton"/>
              </a:rPr>
              <a:t>Societal Consequence: </a:t>
            </a:r>
            <a:r>
              <a:rPr lang="en" sz="2000">
                <a:latin typeface="Arvo"/>
                <a:ea typeface="Arvo"/>
                <a:cs typeface="Arvo"/>
                <a:sym typeface="Arvo"/>
              </a:rPr>
              <a:t> Negatively influences other organizations to  tolerating unethical behavior and creates an unsafe work environment as the norm.</a:t>
            </a:r>
            <a:endParaRPr sz="2000" dirty="0">
              <a:solidFill>
                <a:schemeClr val="accent5"/>
              </a:solidFill>
              <a:latin typeface="Anton"/>
              <a:ea typeface="Anton"/>
              <a:cs typeface="Anton"/>
              <a:sym typeface="Anton"/>
            </a:endParaRPr>
          </a:p>
          <a:p>
            <a:pPr marL="0" lvl="0" indent="0" algn="l" rtl="0">
              <a:spcBef>
                <a:spcPts val="0"/>
              </a:spcBef>
              <a:spcAft>
                <a:spcPts val="0"/>
              </a:spcAft>
              <a:buNone/>
            </a:pPr>
            <a:endParaRPr sz="2000" dirty="0">
              <a:solidFill>
                <a:schemeClr val="accent5"/>
              </a:solidFill>
              <a:latin typeface="Anton"/>
              <a:ea typeface="Anton"/>
              <a:cs typeface="Anton"/>
              <a:sym typeface="Anton"/>
            </a:endParaRPr>
          </a:p>
          <a:p>
            <a:pPr marL="0" lvl="0" indent="0" algn="l" rtl="0">
              <a:spcBef>
                <a:spcPts val="0"/>
              </a:spcBef>
              <a:spcAft>
                <a:spcPts val="0"/>
              </a:spcAft>
              <a:buNone/>
            </a:pPr>
            <a:r>
              <a:rPr lang="en" sz="2000" dirty="0">
                <a:solidFill>
                  <a:schemeClr val="accent5"/>
                </a:solidFill>
                <a:latin typeface="Anton"/>
                <a:ea typeface="Anton"/>
                <a:cs typeface="Anton"/>
                <a:sym typeface="Anton"/>
              </a:rPr>
              <a:t>Recommendations:</a:t>
            </a:r>
            <a:r>
              <a:rPr lang="en" sz="2000" dirty="0">
                <a:solidFill>
                  <a:schemeClr val="accent5"/>
                </a:solidFill>
                <a:latin typeface="Arvo"/>
                <a:ea typeface="Arvo"/>
                <a:cs typeface="Arvo"/>
                <a:sym typeface="Arvo"/>
              </a:rPr>
              <a:t> </a:t>
            </a:r>
            <a:r>
              <a:rPr lang="en" sz="2000" dirty="0">
                <a:latin typeface="Arvo"/>
                <a:ea typeface="Arvo"/>
                <a:cs typeface="Arvo"/>
                <a:sym typeface="Arvo"/>
              </a:rPr>
              <a:t>Background checks, zero-tolerance policy, increase security cameras, and increase pay</a:t>
            </a:r>
            <a:endParaRPr sz="2000" dirty="0">
              <a:solidFill>
                <a:schemeClr val="accent5"/>
              </a:solidFill>
              <a:latin typeface="Arvo"/>
              <a:ea typeface="Arvo"/>
              <a:cs typeface="Arvo"/>
              <a:sym typeface="Arvo"/>
            </a:endParaRPr>
          </a:p>
          <a:p>
            <a:pPr marL="0" lvl="0" indent="0" algn="l" rtl="0">
              <a:spcBef>
                <a:spcPts val="0"/>
              </a:spcBef>
              <a:spcAft>
                <a:spcPts val="0"/>
              </a:spcAft>
              <a:buNone/>
            </a:pPr>
            <a:endParaRPr dirty="0">
              <a:latin typeface="Anton"/>
              <a:ea typeface="Anton"/>
              <a:cs typeface="Anton"/>
              <a:sym typeface="Anto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5"/>
        <p:cNvGrpSpPr/>
        <p:nvPr/>
      </p:nvGrpSpPr>
      <p:grpSpPr>
        <a:xfrm>
          <a:off x="0" y="0"/>
          <a:ext cx="0" cy="0"/>
          <a:chOff x="0" y="0"/>
          <a:chExt cx="0" cy="0"/>
        </a:xfrm>
      </p:grpSpPr>
      <p:sp>
        <p:nvSpPr>
          <p:cNvPr id="436" name="Google Shape;436;p47"/>
          <p:cNvSpPr/>
          <p:nvPr/>
        </p:nvSpPr>
        <p:spPr>
          <a:xfrm>
            <a:off x="640112" y="449184"/>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7"/>
          <p:cNvSpPr/>
          <p:nvPr/>
        </p:nvSpPr>
        <p:spPr>
          <a:xfrm>
            <a:off x="640112" y="2767709"/>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7"/>
          <p:cNvSpPr/>
          <p:nvPr/>
        </p:nvSpPr>
        <p:spPr>
          <a:xfrm>
            <a:off x="5452613" y="449184"/>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7"/>
          <p:cNvSpPr/>
          <p:nvPr/>
        </p:nvSpPr>
        <p:spPr>
          <a:xfrm>
            <a:off x="5452613" y="2767709"/>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47"/>
          <p:cNvSpPr txBox="1">
            <a:spLocks noGrp="1"/>
          </p:cNvSpPr>
          <p:nvPr>
            <p:ph type="subTitle" idx="1"/>
          </p:nvPr>
        </p:nvSpPr>
        <p:spPr>
          <a:xfrm>
            <a:off x="620725" y="3625825"/>
            <a:ext cx="38262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Does it respect the rights and duties of the individuals involved?</a:t>
            </a:r>
            <a:endParaRPr sz="1600">
              <a:solidFill>
                <a:schemeClr val="accent5"/>
              </a:solidFill>
            </a:endParaRPr>
          </a:p>
          <a:p>
            <a:pPr marL="0" lvl="0" indent="0" algn="l" rtl="0">
              <a:spcBef>
                <a:spcPts val="0"/>
              </a:spcBef>
              <a:spcAft>
                <a:spcPts val="0"/>
              </a:spcAft>
              <a:buNone/>
            </a:pPr>
            <a:endParaRPr>
              <a:solidFill>
                <a:schemeClr val="accent5"/>
              </a:solidFill>
            </a:endParaRPr>
          </a:p>
          <a:p>
            <a:pPr marL="457200" lvl="0" indent="-317500" algn="l" rtl="0">
              <a:spcBef>
                <a:spcPts val="0"/>
              </a:spcBef>
              <a:spcAft>
                <a:spcPts val="0"/>
              </a:spcAft>
              <a:buClr>
                <a:schemeClr val="accent5"/>
              </a:buClr>
              <a:buSzPts val="1400"/>
              <a:buChar char="●"/>
            </a:pPr>
            <a:r>
              <a:rPr lang="en">
                <a:solidFill>
                  <a:schemeClr val="accent5"/>
                </a:solidFill>
              </a:rPr>
              <a:t>No, the McDonald’s Corporation does not respect the rights and duties of the individuals involved.</a:t>
            </a:r>
            <a:endParaRPr>
              <a:solidFill>
                <a:schemeClr val="accent5"/>
              </a:solidFill>
            </a:endParaRPr>
          </a:p>
        </p:txBody>
      </p:sp>
      <p:sp>
        <p:nvSpPr>
          <p:cNvPr id="441" name="Google Shape;441;p47"/>
          <p:cNvSpPr txBox="1">
            <a:spLocks noGrp="1"/>
          </p:cNvSpPr>
          <p:nvPr>
            <p:ph type="title" idx="2"/>
          </p:nvPr>
        </p:nvSpPr>
        <p:spPr>
          <a:xfrm>
            <a:off x="724229" y="2851272"/>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02.</a:t>
            </a:r>
            <a:endParaRPr/>
          </a:p>
        </p:txBody>
      </p:sp>
      <p:sp>
        <p:nvSpPr>
          <p:cNvPr id="442" name="Google Shape;442;p47"/>
          <p:cNvSpPr txBox="1">
            <a:spLocks noGrp="1"/>
          </p:cNvSpPr>
          <p:nvPr>
            <p:ph type="subTitle" idx="4"/>
          </p:nvPr>
        </p:nvSpPr>
        <p:spPr>
          <a:xfrm>
            <a:off x="5443950" y="3625825"/>
            <a:ext cx="35892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Is it consistent with my responsibility to care?</a:t>
            </a:r>
            <a:endParaRPr sz="1600">
              <a:solidFill>
                <a:schemeClr val="accent5"/>
              </a:solidFill>
            </a:endParaRPr>
          </a:p>
          <a:p>
            <a:pPr marL="0" lvl="0" indent="0" algn="l" rtl="0">
              <a:spcBef>
                <a:spcPts val="0"/>
              </a:spcBef>
              <a:spcAft>
                <a:spcPts val="0"/>
              </a:spcAft>
              <a:buNone/>
            </a:pPr>
            <a:endParaRPr>
              <a:solidFill>
                <a:schemeClr val="accent5"/>
              </a:solidFill>
            </a:endParaRPr>
          </a:p>
          <a:p>
            <a:pPr marL="457200" lvl="0" indent="-292100" algn="l" rtl="0">
              <a:spcBef>
                <a:spcPts val="0"/>
              </a:spcBef>
              <a:spcAft>
                <a:spcPts val="0"/>
              </a:spcAft>
              <a:buClr>
                <a:schemeClr val="accent5"/>
              </a:buClr>
              <a:buSzPts val="1000"/>
              <a:buChar char="●"/>
            </a:pPr>
            <a:r>
              <a:rPr lang="en">
                <a:solidFill>
                  <a:schemeClr val="accent5"/>
                </a:solidFill>
              </a:rPr>
              <a:t>The McDonald’s Corporation is not consistent with their responsibility to care.</a:t>
            </a:r>
            <a:endParaRPr>
              <a:solidFill>
                <a:schemeClr val="accent5"/>
              </a:solidFill>
            </a:endParaRPr>
          </a:p>
          <a:p>
            <a:pPr marL="0" lvl="0" indent="0" algn="l" rtl="0">
              <a:spcBef>
                <a:spcPts val="0"/>
              </a:spcBef>
              <a:spcAft>
                <a:spcPts val="0"/>
              </a:spcAft>
              <a:buNone/>
            </a:pPr>
            <a:endParaRPr/>
          </a:p>
        </p:txBody>
      </p:sp>
      <p:sp>
        <p:nvSpPr>
          <p:cNvPr id="443" name="Google Shape;443;p47"/>
          <p:cNvSpPr txBox="1">
            <a:spLocks noGrp="1"/>
          </p:cNvSpPr>
          <p:nvPr>
            <p:ph type="title" idx="5"/>
          </p:nvPr>
        </p:nvSpPr>
        <p:spPr>
          <a:xfrm>
            <a:off x="5520900" y="2851272"/>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04.</a:t>
            </a:r>
            <a:endParaRPr/>
          </a:p>
        </p:txBody>
      </p:sp>
      <p:sp>
        <p:nvSpPr>
          <p:cNvPr id="444" name="Google Shape;444;p47"/>
          <p:cNvSpPr txBox="1">
            <a:spLocks noGrp="1"/>
          </p:cNvSpPr>
          <p:nvPr>
            <p:ph type="subTitle" idx="7"/>
          </p:nvPr>
        </p:nvSpPr>
        <p:spPr>
          <a:xfrm>
            <a:off x="620725" y="1277000"/>
            <a:ext cx="36405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Does it optimize the satisfaction of all constituents?</a:t>
            </a:r>
            <a:endParaRPr sz="1600"/>
          </a:p>
          <a:p>
            <a:pPr marL="0" lvl="0" indent="0" algn="l" rtl="0">
              <a:spcBef>
                <a:spcPts val="0"/>
              </a:spcBef>
              <a:spcAft>
                <a:spcPts val="0"/>
              </a:spcAft>
              <a:buNone/>
            </a:pPr>
            <a:endParaRPr/>
          </a:p>
          <a:p>
            <a:pPr marL="457200" lvl="0" indent="-292100" algn="l" rtl="0">
              <a:spcBef>
                <a:spcPts val="0"/>
              </a:spcBef>
              <a:spcAft>
                <a:spcPts val="0"/>
              </a:spcAft>
              <a:buSzPts val="1000"/>
              <a:buChar char="●"/>
            </a:pPr>
            <a:r>
              <a:rPr lang="en"/>
              <a:t>No, the McDonald’s Corporation does not optimize the satisfaction of all constituents.</a:t>
            </a:r>
            <a:endParaRPr/>
          </a:p>
        </p:txBody>
      </p:sp>
      <p:sp>
        <p:nvSpPr>
          <p:cNvPr id="445" name="Google Shape;445;p47"/>
          <p:cNvSpPr txBox="1">
            <a:spLocks noGrp="1"/>
          </p:cNvSpPr>
          <p:nvPr>
            <p:ph type="ctrTitle" idx="6"/>
          </p:nvPr>
        </p:nvSpPr>
        <p:spPr>
          <a:xfrm>
            <a:off x="1446025" y="669100"/>
            <a:ext cx="1700400" cy="50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Utility</a:t>
            </a:r>
            <a:endParaRPr sz="3000"/>
          </a:p>
        </p:txBody>
      </p:sp>
      <p:sp>
        <p:nvSpPr>
          <p:cNvPr id="446" name="Google Shape;446;p47"/>
          <p:cNvSpPr txBox="1">
            <a:spLocks noGrp="1"/>
          </p:cNvSpPr>
          <p:nvPr>
            <p:ph type="title" idx="8"/>
          </p:nvPr>
        </p:nvSpPr>
        <p:spPr>
          <a:xfrm>
            <a:off x="724225" y="537275"/>
            <a:ext cx="721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01.</a:t>
            </a:r>
            <a:endParaRPr/>
          </a:p>
        </p:txBody>
      </p:sp>
      <p:sp>
        <p:nvSpPr>
          <p:cNvPr id="447" name="Google Shape;447;p47"/>
          <p:cNvSpPr txBox="1">
            <a:spLocks noGrp="1"/>
          </p:cNvSpPr>
          <p:nvPr>
            <p:ph type="subTitle" idx="13"/>
          </p:nvPr>
        </p:nvSpPr>
        <p:spPr>
          <a:xfrm>
            <a:off x="5443949" y="1277000"/>
            <a:ext cx="3640500" cy="62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Is it consistent with the canons of justice?</a:t>
            </a:r>
            <a:endParaRPr sz="1600">
              <a:solidFill>
                <a:schemeClr val="accent5"/>
              </a:solidFill>
            </a:endParaRPr>
          </a:p>
          <a:p>
            <a:pPr marL="0" lvl="0" indent="0" algn="l" rtl="0">
              <a:spcBef>
                <a:spcPts val="0"/>
              </a:spcBef>
              <a:spcAft>
                <a:spcPts val="0"/>
              </a:spcAft>
              <a:buNone/>
            </a:pPr>
            <a:endParaRPr>
              <a:solidFill>
                <a:schemeClr val="accent5"/>
              </a:solidFill>
            </a:endParaRPr>
          </a:p>
          <a:p>
            <a:pPr marL="457200" lvl="0" indent="-292100" algn="l" rtl="0">
              <a:spcBef>
                <a:spcPts val="0"/>
              </a:spcBef>
              <a:spcAft>
                <a:spcPts val="0"/>
              </a:spcAft>
              <a:buClr>
                <a:schemeClr val="accent5"/>
              </a:buClr>
              <a:buSzPts val="1000"/>
              <a:buChar char="●"/>
            </a:pPr>
            <a:r>
              <a:rPr lang="en">
                <a:solidFill>
                  <a:schemeClr val="accent5"/>
                </a:solidFill>
              </a:rPr>
              <a:t>No, McDonald’s Corporation is not consistent with the canons of justice.</a:t>
            </a:r>
            <a:endParaRPr>
              <a:solidFill>
                <a:schemeClr val="accent5"/>
              </a:solidFill>
            </a:endParaRPr>
          </a:p>
          <a:p>
            <a:pPr marL="0" lvl="0" indent="0" algn="l" rtl="0">
              <a:spcBef>
                <a:spcPts val="0"/>
              </a:spcBef>
              <a:spcAft>
                <a:spcPts val="0"/>
              </a:spcAft>
              <a:buNone/>
            </a:pPr>
            <a:endParaRPr/>
          </a:p>
        </p:txBody>
      </p:sp>
      <p:sp>
        <p:nvSpPr>
          <p:cNvPr id="448" name="Google Shape;448;p47"/>
          <p:cNvSpPr txBox="1">
            <a:spLocks noGrp="1"/>
          </p:cNvSpPr>
          <p:nvPr>
            <p:ph type="title" idx="14"/>
          </p:nvPr>
        </p:nvSpPr>
        <p:spPr>
          <a:xfrm>
            <a:off x="5520900" y="537275"/>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03.</a:t>
            </a:r>
            <a:endParaRPr/>
          </a:p>
        </p:txBody>
      </p:sp>
      <p:sp>
        <p:nvSpPr>
          <p:cNvPr id="449" name="Google Shape;449;p47"/>
          <p:cNvSpPr txBox="1"/>
          <p:nvPr/>
        </p:nvSpPr>
        <p:spPr>
          <a:xfrm>
            <a:off x="6220500" y="502925"/>
            <a:ext cx="13569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Justice</a:t>
            </a:r>
            <a:endParaRPr/>
          </a:p>
        </p:txBody>
      </p:sp>
      <p:sp>
        <p:nvSpPr>
          <p:cNvPr id="450" name="Google Shape;450;p47"/>
          <p:cNvSpPr txBox="1"/>
          <p:nvPr/>
        </p:nvSpPr>
        <p:spPr>
          <a:xfrm>
            <a:off x="1446025" y="2816925"/>
            <a:ext cx="1259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Rights</a:t>
            </a:r>
            <a:endParaRPr/>
          </a:p>
        </p:txBody>
      </p:sp>
      <p:sp>
        <p:nvSpPr>
          <p:cNvPr id="451" name="Google Shape;451;p47"/>
          <p:cNvSpPr txBox="1"/>
          <p:nvPr/>
        </p:nvSpPr>
        <p:spPr>
          <a:xfrm>
            <a:off x="6297450" y="2816925"/>
            <a:ext cx="1203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Caring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55"/>
        <p:cNvGrpSpPr/>
        <p:nvPr/>
      </p:nvGrpSpPr>
      <p:grpSpPr>
        <a:xfrm>
          <a:off x="0" y="0"/>
          <a:ext cx="0" cy="0"/>
          <a:chOff x="0" y="0"/>
          <a:chExt cx="0" cy="0"/>
        </a:xfrm>
      </p:grpSpPr>
      <p:sp>
        <p:nvSpPr>
          <p:cNvPr id="456" name="Google Shape;456;p48"/>
          <p:cNvSpPr/>
          <p:nvPr/>
        </p:nvSpPr>
        <p:spPr>
          <a:xfrm>
            <a:off x="713225" y="1438275"/>
            <a:ext cx="7717500" cy="3019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8"/>
          <p:cNvSpPr txBox="1">
            <a:spLocks noGrp="1"/>
          </p:cNvSpPr>
          <p:nvPr>
            <p:ph type="ctrTitle"/>
          </p:nvPr>
        </p:nvSpPr>
        <p:spPr>
          <a:xfrm>
            <a:off x="723125" y="415275"/>
            <a:ext cx="77175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Ethical Issue #3 - </a:t>
            </a:r>
            <a:r>
              <a:rPr lang="en" sz="3000">
                <a:solidFill>
                  <a:schemeClr val="accent1"/>
                </a:solidFill>
              </a:rPr>
              <a:t>Data and Technology Practices</a:t>
            </a:r>
            <a:endParaRPr sz="3000">
              <a:solidFill>
                <a:schemeClr val="accent1"/>
              </a:solidFill>
            </a:endParaRPr>
          </a:p>
        </p:txBody>
      </p:sp>
      <p:sp>
        <p:nvSpPr>
          <p:cNvPr id="458" name="Google Shape;458;p48"/>
          <p:cNvSpPr txBox="1">
            <a:spLocks noGrp="1"/>
          </p:cNvSpPr>
          <p:nvPr>
            <p:ph type="body" idx="4294967295"/>
          </p:nvPr>
        </p:nvSpPr>
        <p:spPr>
          <a:xfrm>
            <a:off x="809225" y="1587425"/>
            <a:ext cx="7545300" cy="2679900"/>
          </a:xfrm>
          <a:prstGeom prst="rect">
            <a:avLst/>
          </a:prstGeom>
        </p:spPr>
        <p:txBody>
          <a:bodyPr spcFirstLastPara="1" wrap="square" lIns="91425" tIns="274300" rIns="91425" bIns="0" anchor="ctr" anchorCtr="0">
            <a:noAutofit/>
          </a:bodyPr>
          <a:lstStyle/>
          <a:p>
            <a:pPr marL="457200" lvl="0" indent="-558800" algn="l" rtl="0">
              <a:spcBef>
                <a:spcPts val="0"/>
              </a:spcBef>
              <a:spcAft>
                <a:spcPts val="0"/>
              </a:spcAft>
              <a:buClr>
                <a:schemeClr val="accent1"/>
              </a:buClr>
              <a:buSzPts val="1600"/>
              <a:buFont typeface="Arvo"/>
              <a:buChar char="●"/>
            </a:pPr>
            <a:r>
              <a:rPr lang="en" sz="1600"/>
              <a:t>Deceptive data collection strategies and policies.</a:t>
            </a:r>
            <a:endParaRPr sz="1600"/>
          </a:p>
          <a:p>
            <a:pPr marL="914400" lvl="1" indent="-330200" algn="l" rtl="0">
              <a:spcBef>
                <a:spcPts val="0"/>
              </a:spcBef>
              <a:spcAft>
                <a:spcPts val="0"/>
              </a:spcAft>
              <a:buSzPts val="1600"/>
              <a:buChar char="○"/>
            </a:pPr>
            <a:r>
              <a:rPr lang="en" sz="1600"/>
              <a:t>Buying habits and identifying information.</a:t>
            </a:r>
            <a:endParaRPr sz="1600"/>
          </a:p>
          <a:p>
            <a:pPr marL="914400" lvl="1" indent="-330200" algn="l" rtl="0">
              <a:spcBef>
                <a:spcPts val="0"/>
              </a:spcBef>
              <a:spcAft>
                <a:spcPts val="0"/>
              </a:spcAft>
              <a:buSzPts val="1600"/>
              <a:buChar char="○"/>
            </a:pPr>
            <a:r>
              <a:rPr lang="en" sz="1600"/>
              <a:t>Geolocation data.</a:t>
            </a:r>
            <a:endParaRPr sz="1600"/>
          </a:p>
          <a:p>
            <a:pPr marL="457200" lvl="0" indent="-558800" algn="l" rtl="0">
              <a:spcBef>
                <a:spcPts val="0"/>
              </a:spcBef>
              <a:spcAft>
                <a:spcPts val="0"/>
              </a:spcAft>
              <a:buClr>
                <a:schemeClr val="accent1"/>
              </a:buClr>
              <a:buSzPts val="1600"/>
              <a:buChar char="●"/>
            </a:pPr>
            <a:r>
              <a:rPr lang="en" sz="1600"/>
              <a:t>Use of targeted advertising and AI to market to consumer populations.</a:t>
            </a:r>
            <a:endParaRPr sz="1600"/>
          </a:p>
          <a:p>
            <a:pPr marL="914400" lvl="1" indent="-330200" algn="l" rtl="0">
              <a:spcBef>
                <a:spcPts val="0"/>
              </a:spcBef>
              <a:spcAft>
                <a:spcPts val="0"/>
              </a:spcAft>
              <a:buSzPts val="1600"/>
              <a:buChar char="○"/>
            </a:pPr>
            <a:r>
              <a:rPr lang="en" sz="1600"/>
              <a:t>While not the implementer, use of services is still questionable.</a:t>
            </a:r>
            <a:endParaRPr sz="1600"/>
          </a:p>
          <a:p>
            <a:pPr marL="457200" lvl="0" indent="-558800" algn="l" rtl="0">
              <a:spcBef>
                <a:spcPts val="0"/>
              </a:spcBef>
              <a:spcAft>
                <a:spcPts val="0"/>
              </a:spcAft>
              <a:buClr>
                <a:schemeClr val="accent1"/>
              </a:buClr>
              <a:buSzPts val="1600"/>
              <a:buChar char="●"/>
            </a:pPr>
            <a:r>
              <a:rPr lang="en" sz="1600"/>
              <a:t>Overall questionable processes regarding customer wellbeing.</a:t>
            </a:r>
            <a:endParaRPr sz="1600"/>
          </a:p>
          <a:p>
            <a:pPr marL="914400" lvl="1" indent="-330200" algn="l" rtl="0">
              <a:spcBef>
                <a:spcPts val="0"/>
              </a:spcBef>
              <a:spcAft>
                <a:spcPts val="0"/>
              </a:spcAft>
              <a:buSzPts val="1600"/>
              <a:buChar char="○"/>
            </a:pPr>
            <a:r>
              <a:rPr lang="en" sz="1600"/>
              <a:t>Putting bottom line profit over consumer stakeholders.</a:t>
            </a:r>
            <a:endParaRPr sz="16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49"/>
          <p:cNvSpPr txBox="1"/>
          <p:nvPr/>
        </p:nvSpPr>
        <p:spPr>
          <a:xfrm>
            <a:off x="673425" y="835975"/>
            <a:ext cx="7918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Anton"/>
              <a:ea typeface="Anton"/>
              <a:cs typeface="Anton"/>
              <a:sym typeface="Anton"/>
            </a:endParaRPr>
          </a:p>
        </p:txBody>
      </p:sp>
      <p:sp>
        <p:nvSpPr>
          <p:cNvPr id="464" name="Google Shape;464;p49"/>
          <p:cNvSpPr txBox="1"/>
          <p:nvPr/>
        </p:nvSpPr>
        <p:spPr>
          <a:xfrm>
            <a:off x="243825" y="524550"/>
            <a:ext cx="8777700" cy="4710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solidFill>
                  <a:schemeClr val="accent5"/>
                </a:solidFill>
                <a:latin typeface="Anton"/>
                <a:ea typeface="Anton"/>
                <a:cs typeface="Anton"/>
                <a:sym typeface="Anton"/>
              </a:rPr>
              <a:t>Company: </a:t>
            </a:r>
            <a:r>
              <a:rPr lang="en" sz="2000">
                <a:latin typeface="Arvo"/>
                <a:ea typeface="Arvo"/>
                <a:cs typeface="Arvo"/>
                <a:sym typeface="Arvo"/>
              </a:rPr>
              <a:t>The McDonald’s Corporation and Rice Enterprises</a:t>
            </a:r>
            <a:endParaRPr sz="2000">
              <a:solidFill>
                <a:schemeClr val="accent5"/>
              </a:solidFill>
              <a:latin typeface="Anton"/>
              <a:ea typeface="Anton"/>
              <a:cs typeface="Anton"/>
              <a:sym typeface="Anton"/>
            </a:endParaRPr>
          </a:p>
          <a:p>
            <a:pPr marL="0" lvl="0" indent="0" algn="l" rtl="0">
              <a:spcBef>
                <a:spcPts val="0"/>
              </a:spcBef>
              <a:spcAft>
                <a:spcPts val="0"/>
              </a:spcAft>
              <a:buNone/>
            </a:pPr>
            <a:endParaRPr sz="2000">
              <a:solidFill>
                <a:schemeClr val="accent5"/>
              </a:solidFill>
              <a:latin typeface="Anton"/>
              <a:ea typeface="Anton"/>
              <a:cs typeface="Anton"/>
              <a:sym typeface="Anton"/>
            </a:endParaRPr>
          </a:p>
          <a:p>
            <a:pPr marL="0" lvl="0" indent="0" algn="l" rtl="0">
              <a:spcBef>
                <a:spcPts val="0"/>
              </a:spcBef>
              <a:spcAft>
                <a:spcPts val="0"/>
              </a:spcAft>
              <a:buNone/>
            </a:pPr>
            <a:r>
              <a:rPr lang="en" sz="2000">
                <a:solidFill>
                  <a:schemeClr val="accent5"/>
                </a:solidFill>
                <a:latin typeface="Anton"/>
                <a:ea typeface="Anton"/>
                <a:cs typeface="Anton"/>
                <a:sym typeface="Anton"/>
              </a:rPr>
              <a:t>Ethical Issue: </a:t>
            </a:r>
            <a:r>
              <a:rPr lang="en" sz="2000">
                <a:latin typeface="Arvo"/>
                <a:ea typeface="Arvo"/>
                <a:cs typeface="Arvo"/>
                <a:sym typeface="Arvo"/>
              </a:rPr>
              <a:t>Data and Technology Practices</a:t>
            </a:r>
            <a:endParaRPr sz="2000">
              <a:solidFill>
                <a:schemeClr val="accent5"/>
              </a:solidFill>
              <a:latin typeface="Anton"/>
              <a:ea typeface="Anton"/>
              <a:cs typeface="Anton"/>
              <a:sym typeface="Anton"/>
            </a:endParaRPr>
          </a:p>
          <a:p>
            <a:pPr marL="0" lvl="0" indent="0" algn="l" rtl="0">
              <a:spcBef>
                <a:spcPts val="0"/>
              </a:spcBef>
              <a:spcAft>
                <a:spcPts val="0"/>
              </a:spcAft>
              <a:buNone/>
            </a:pPr>
            <a:endParaRPr sz="2000">
              <a:solidFill>
                <a:schemeClr val="accent5"/>
              </a:solidFill>
              <a:latin typeface="Anton"/>
              <a:ea typeface="Anton"/>
              <a:cs typeface="Anton"/>
              <a:sym typeface="Anton"/>
            </a:endParaRPr>
          </a:p>
          <a:p>
            <a:pPr marL="0" lvl="0" indent="0" algn="l" rtl="0">
              <a:spcBef>
                <a:spcPts val="0"/>
              </a:spcBef>
              <a:spcAft>
                <a:spcPts val="0"/>
              </a:spcAft>
              <a:buNone/>
            </a:pPr>
            <a:r>
              <a:rPr lang="en" sz="2000">
                <a:solidFill>
                  <a:schemeClr val="accent5"/>
                </a:solidFill>
                <a:latin typeface="Anton"/>
                <a:ea typeface="Anton"/>
                <a:cs typeface="Anton"/>
                <a:sym typeface="Anton"/>
              </a:rPr>
              <a:t>Stakeholders Impacted: </a:t>
            </a:r>
            <a:r>
              <a:rPr lang="en" sz="2000">
                <a:latin typeface="Arvo"/>
                <a:ea typeface="Arvo"/>
                <a:cs typeface="Arvo"/>
                <a:sym typeface="Arvo"/>
              </a:rPr>
              <a:t>Board of Directors, investors, management, employees, and customer populations.</a:t>
            </a:r>
            <a:endParaRPr sz="2000">
              <a:solidFill>
                <a:schemeClr val="accent5"/>
              </a:solidFill>
              <a:latin typeface="Anton"/>
              <a:ea typeface="Anton"/>
              <a:cs typeface="Anton"/>
              <a:sym typeface="Anton"/>
            </a:endParaRPr>
          </a:p>
          <a:p>
            <a:pPr marL="0" lvl="0" indent="0" algn="l" rtl="0">
              <a:spcBef>
                <a:spcPts val="0"/>
              </a:spcBef>
              <a:spcAft>
                <a:spcPts val="0"/>
              </a:spcAft>
              <a:buNone/>
            </a:pPr>
            <a:endParaRPr sz="2000">
              <a:solidFill>
                <a:schemeClr val="accent5"/>
              </a:solidFill>
              <a:latin typeface="Anton"/>
              <a:ea typeface="Anton"/>
              <a:cs typeface="Anton"/>
              <a:sym typeface="Anton"/>
            </a:endParaRPr>
          </a:p>
          <a:p>
            <a:pPr marL="0" lvl="0" indent="0" algn="l" rtl="0">
              <a:spcBef>
                <a:spcPts val="0"/>
              </a:spcBef>
              <a:spcAft>
                <a:spcPts val="0"/>
              </a:spcAft>
              <a:buNone/>
            </a:pPr>
            <a:r>
              <a:rPr lang="en" sz="2000">
                <a:solidFill>
                  <a:schemeClr val="accent5"/>
                </a:solidFill>
                <a:latin typeface="Anton"/>
                <a:ea typeface="Anton"/>
                <a:cs typeface="Anton"/>
                <a:sym typeface="Anton"/>
              </a:rPr>
              <a:t>Societal Consequence: </a:t>
            </a:r>
            <a:r>
              <a:rPr lang="en" sz="2000">
                <a:latin typeface="Arvo"/>
                <a:ea typeface="Arvo"/>
                <a:cs typeface="Arvo"/>
                <a:sym typeface="Arvo"/>
              </a:rPr>
              <a:t> Advertising: Primarily long-term in scope and is most dangerous to influential population groups such as children or teenagers.</a:t>
            </a:r>
            <a:endParaRPr sz="2000">
              <a:solidFill>
                <a:schemeClr val="accent5"/>
              </a:solidFill>
              <a:latin typeface="Anton"/>
              <a:ea typeface="Anton"/>
              <a:cs typeface="Anton"/>
              <a:sym typeface="Anton"/>
            </a:endParaRPr>
          </a:p>
          <a:p>
            <a:pPr marL="0" lvl="0" indent="0" algn="l" rtl="0">
              <a:spcBef>
                <a:spcPts val="0"/>
              </a:spcBef>
              <a:spcAft>
                <a:spcPts val="0"/>
              </a:spcAft>
              <a:buNone/>
            </a:pPr>
            <a:endParaRPr sz="2000">
              <a:solidFill>
                <a:schemeClr val="accent5"/>
              </a:solidFill>
              <a:latin typeface="Anton"/>
              <a:ea typeface="Anton"/>
              <a:cs typeface="Anton"/>
              <a:sym typeface="Anton"/>
            </a:endParaRPr>
          </a:p>
          <a:p>
            <a:pPr marL="0" lvl="0" indent="0" algn="l" rtl="0">
              <a:spcBef>
                <a:spcPts val="0"/>
              </a:spcBef>
              <a:spcAft>
                <a:spcPts val="0"/>
              </a:spcAft>
              <a:buNone/>
            </a:pPr>
            <a:r>
              <a:rPr lang="en" sz="2000">
                <a:solidFill>
                  <a:schemeClr val="accent5"/>
                </a:solidFill>
                <a:latin typeface="Anton"/>
                <a:ea typeface="Anton"/>
                <a:cs typeface="Anton"/>
                <a:sym typeface="Anton"/>
              </a:rPr>
              <a:t>Recommendations:</a:t>
            </a:r>
            <a:r>
              <a:rPr lang="en" sz="2000">
                <a:solidFill>
                  <a:schemeClr val="accent5"/>
                </a:solidFill>
                <a:latin typeface="Arvo"/>
                <a:ea typeface="Arvo"/>
                <a:cs typeface="Arvo"/>
                <a:sym typeface="Arvo"/>
              </a:rPr>
              <a:t> </a:t>
            </a:r>
            <a:r>
              <a:rPr lang="en" sz="2000">
                <a:latin typeface="Arvo"/>
                <a:ea typeface="Arvo"/>
                <a:cs typeface="Arvo"/>
                <a:sym typeface="Arvo"/>
              </a:rPr>
              <a:t>Establish more appropriate policies regarding data transparency to customers. Lead by example and allow granular data control. Possible rewards systems for forthcoming data access.</a:t>
            </a:r>
            <a:endParaRPr sz="2000">
              <a:solidFill>
                <a:schemeClr val="accent5"/>
              </a:solidFill>
              <a:latin typeface="Arvo"/>
              <a:ea typeface="Arvo"/>
              <a:cs typeface="Arvo"/>
              <a:sym typeface="Arvo"/>
            </a:endParaRPr>
          </a:p>
          <a:p>
            <a:pPr marL="0" lvl="0" indent="0" algn="l" rtl="0">
              <a:spcBef>
                <a:spcPts val="0"/>
              </a:spcBef>
              <a:spcAft>
                <a:spcPts val="0"/>
              </a:spcAft>
              <a:buNone/>
            </a:pPr>
            <a:endParaRPr>
              <a:latin typeface="Anton"/>
              <a:ea typeface="Anton"/>
              <a:cs typeface="Anton"/>
              <a:sym typeface="Anto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8"/>
        <p:cNvGrpSpPr/>
        <p:nvPr/>
      </p:nvGrpSpPr>
      <p:grpSpPr>
        <a:xfrm>
          <a:off x="0" y="0"/>
          <a:ext cx="0" cy="0"/>
          <a:chOff x="0" y="0"/>
          <a:chExt cx="0" cy="0"/>
        </a:xfrm>
      </p:grpSpPr>
      <p:sp>
        <p:nvSpPr>
          <p:cNvPr id="469" name="Google Shape;469;p50"/>
          <p:cNvSpPr/>
          <p:nvPr/>
        </p:nvSpPr>
        <p:spPr>
          <a:xfrm>
            <a:off x="640112" y="372984"/>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50"/>
          <p:cNvSpPr/>
          <p:nvPr/>
        </p:nvSpPr>
        <p:spPr>
          <a:xfrm>
            <a:off x="640112" y="2767709"/>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50"/>
          <p:cNvSpPr/>
          <p:nvPr/>
        </p:nvSpPr>
        <p:spPr>
          <a:xfrm>
            <a:off x="5452613" y="372984"/>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50"/>
          <p:cNvSpPr/>
          <p:nvPr/>
        </p:nvSpPr>
        <p:spPr>
          <a:xfrm>
            <a:off x="5452613" y="2767709"/>
            <a:ext cx="721810" cy="721817"/>
          </a:xfrm>
          <a:custGeom>
            <a:avLst/>
            <a:gdLst/>
            <a:ahLst/>
            <a:cxnLst/>
            <a:rect l="l" t="t" r="r" b="b"/>
            <a:pathLst>
              <a:path w="107173" h="107174" extrusionOk="0">
                <a:moveTo>
                  <a:pt x="53587" y="1"/>
                </a:moveTo>
                <a:cubicBezTo>
                  <a:pt x="23992" y="1"/>
                  <a:pt x="1" y="23992"/>
                  <a:pt x="1" y="53587"/>
                </a:cubicBezTo>
                <a:cubicBezTo>
                  <a:pt x="1" y="83182"/>
                  <a:pt x="23992" y="107174"/>
                  <a:pt x="53587" y="107174"/>
                </a:cubicBezTo>
                <a:cubicBezTo>
                  <a:pt x="83181" y="107174"/>
                  <a:pt x="107173" y="83182"/>
                  <a:pt x="107173" y="53587"/>
                </a:cubicBezTo>
                <a:cubicBezTo>
                  <a:pt x="107173" y="23992"/>
                  <a:pt x="83181" y="1"/>
                  <a:pt x="535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50"/>
          <p:cNvSpPr txBox="1">
            <a:spLocks noGrp="1"/>
          </p:cNvSpPr>
          <p:nvPr>
            <p:ph type="subTitle" idx="1"/>
          </p:nvPr>
        </p:nvSpPr>
        <p:spPr>
          <a:xfrm>
            <a:off x="620725" y="3549625"/>
            <a:ext cx="3826200" cy="157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Does it respect the rights and duties of the individuals involved?</a:t>
            </a:r>
            <a:endParaRPr sz="1600">
              <a:solidFill>
                <a:schemeClr val="accent5"/>
              </a:solidFill>
            </a:endParaRPr>
          </a:p>
          <a:p>
            <a:pPr marL="0" lvl="0" indent="0" algn="l" rtl="0">
              <a:spcBef>
                <a:spcPts val="0"/>
              </a:spcBef>
              <a:spcAft>
                <a:spcPts val="0"/>
              </a:spcAft>
              <a:buNone/>
            </a:pPr>
            <a:endParaRPr>
              <a:solidFill>
                <a:schemeClr val="accent5"/>
              </a:solidFill>
            </a:endParaRPr>
          </a:p>
          <a:p>
            <a:pPr marL="457200" lvl="0" indent="-317500" algn="l" rtl="0">
              <a:spcBef>
                <a:spcPts val="0"/>
              </a:spcBef>
              <a:spcAft>
                <a:spcPts val="0"/>
              </a:spcAft>
              <a:buClr>
                <a:schemeClr val="accent5"/>
              </a:buClr>
              <a:buSzPts val="1400"/>
              <a:buChar char="●"/>
            </a:pPr>
            <a:r>
              <a:rPr lang="en">
                <a:solidFill>
                  <a:schemeClr val="accent5"/>
                </a:solidFill>
              </a:rPr>
              <a:t>No, the McDonald’s Corporation is impacting the implied rights of data privacy .</a:t>
            </a:r>
            <a:endParaRPr>
              <a:solidFill>
                <a:schemeClr val="accent5"/>
              </a:solidFill>
            </a:endParaRPr>
          </a:p>
        </p:txBody>
      </p:sp>
      <p:sp>
        <p:nvSpPr>
          <p:cNvPr id="474" name="Google Shape;474;p50"/>
          <p:cNvSpPr txBox="1">
            <a:spLocks noGrp="1"/>
          </p:cNvSpPr>
          <p:nvPr>
            <p:ph type="title" idx="2"/>
          </p:nvPr>
        </p:nvSpPr>
        <p:spPr>
          <a:xfrm>
            <a:off x="724229" y="2851272"/>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02.</a:t>
            </a:r>
            <a:endParaRPr/>
          </a:p>
        </p:txBody>
      </p:sp>
      <p:sp>
        <p:nvSpPr>
          <p:cNvPr id="475" name="Google Shape;475;p50"/>
          <p:cNvSpPr txBox="1">
            <a:spLocks noGrp="1"/>
          </p:cNvSpPr>
          <p:nvPr>
            <p:ph type="subTitle" idx="4"/>
          </p:nvPr>
        </p:nvSpPr>
        <p:spPr>
          <a:xfrm>
            <a:off x="5443950" y="3321025"/>
            <a:ext cx="3589200" cy="189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Is it consistent with my responsibility to care?</a:t>
            </a:r>
            <a:endParaRPr sz="1600">
              <a:solidFill>
                <a:schemeClr val="accent5"/>
              </a:solidFill>
            </a:endParaRPr>
          </a:p>
          <a:p>
            <a:pPr marL="0" lvl="0" indent="0" algn="l" rtl="0">
              <a:spcBef>
                <a:spcPts val="0"/>
              </a:spcBef>
              <a:spcAft>
                <a:spcPts val="0"/>
              </a:spcAft>
              <a:buNone/>
            </a:pPr>
            <a:endParaRPr sz="700">
              <a:solidFill>
                <a:schemeClr val="accent5"/>
              </a:solidFill>
            </a:endParaRPr>
          </a:p>
          <a:p>
            <a:pPr marL="457200" lvl="0" indent="-292100" algn="l" rtl="0">
              <a:spcBef>
                <a:spcPts val="0"/>
              </a:spcBef>
              <a:spcAft>
                <a:spcPts val="0"/>
              </a:spcAft>
              <a:buClr>
                <a:schemeClr val="accent5"/>
              </a:buClr>
              <a:buSzPts val="1000"/>
              <a:buChar char="●"/>
            </a:pPr>
            <a:r>
              <a:rPr lang="en">
                <a:solidFill>
                  <a:schemeClr val="accent5"/>
                </a:solidFill>
              </a:rPr>
              <a:t>The McDonald’s Corporation’s targeted advertising and data collection is dismissive of the notion of caring about the consumers.</a:t>
            </a:r>
            <a:endParaRPr>
              <a:solidFill>
                <a:schemeClr val="accent5"/>
              </a:solidFill>
            </a:endParaRPr>
          </a:p>
          <a:p>
            <a:pPr marL="0" lvl="0" indent="0" algn="l" rtl="0">
              <a:spcBef>
                <a:spcPts val="0"/>
              </a:spcBef>
              <a:spcAft>
                <a:spcPts val="0"/>
              </a:spcAft>
              <a:buNone/>
            </a:pPr>
            <a:endParaRPr/>
          </a:p>
        </p:txBody>
      </p:sp>
      <p:sp>
        <p:nvSpPr>
          <p:cNvPr id="476" name="Google Shape;476;p50"/>
          <p:cNvSpPr txBox="1">
            <a:spLocks noGrp="1"/>
          </p:cNvSpPr>
          <p:nvPr>
            <p:ph type="title" idx="5"/>
          </p:nvPr>
        </p:nvSpPr>
        <p:spPr>
          <a:xfrm>
            <a:off x="5520900" y="2851272"/>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04.</a:t>
            </a:r>
            <a:endParaRPr/>
          </a:p>
        </p:txBody>
      </p:sp>
      <p:sp>
        <p:nvSpPr>
          <p:cNvPr id="477" name="Google Shape;477;p50"/>
          <p:cNvSpPr txBox="1">
            <a:spLocks noGrp="1"/>
          </p:cNvSpPr>
          <p:nvPr>
            <p:ph type="subTitle" idx="7"/>
          </p:nvPr>
        </p:nvSpPr>
        <p:spPr>
          <a:xfrm>
            <a:off x="620725" y="1124600"/>
            <a:ext cx="3640500" cy="157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Does it optimize the satisfaction of all constituents?</a:t>
            </a:r>
            <a:endParaRPr sz="1600"/>
          </a:p>
          <a:p>
            <a:pPr marL="0" lvl="0" indent="0" algn="l" rtl="0">
              <a:spcBef>
                <a:spcPts val="0"/>
              </a:spcBef>
              <a:spcAft>
                <a:spcPts val="0"/>
              </a:spcAft>
              <a:buNone/>
            </a:pPr>
            <a:endParaRPr/>
          </a:p>
          <a:p>
            <a:pPr marL="457200" lvl="0" indent="-292100" algn="l" rtl="0">
              <a:spcBef>
                <a:spcPts val="0"/>
              </a:spcBef>
              <a:spcAft>
                <a:spcPts val="0"/>
              </a:spcAft>
              <a:buSzPts val="1000"/>
              <a:buChar char="●"/>
            </a:pPr>
            <a:r>
              <a:rPr lang="en"/>
              <a:t>No, the McDonald’s Corporation only optimize the satisfaction of beneficiaries to increased profit.</a:t>
            </a:r>
            <a:endParaRPr/>
          </a:p>
        </p:txBody>
      </p:sp>
      <p:sp>
        <p:nvSpPr>
          <p:cNvPr id="478" name="Google Shape;478;p50"/>
          <p:cNvSpPr txBox="1">
            <a:spLocks noGrp="1"/>
          </p:cNvSpPr>
          <p:nvPr>
            <p:ph type="ctrTitle" idx="6"/>
          </p:nvPr>
        </p:nvSpPr>
        <p:spPr>
          <a:xfrm>
            <a:off x="1446025" y="592900"/>
            <a:ext cx="1700400" cy="50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Utility</a:t>
            </a:r>
            <a:endParaRPr sz="3000"/>
          </a:p>
        </p:txBody>
      </p:sp>
      <p:sp>
        <p:nvSpPr>
          <p:cNvPr id="479" name="Google Shape;479;p50"/>
          <p:cNvSpPr txBox="1">
            <a:spLocks noGrp="1"/>
          </p:cNvSpPr>
          <p:nvPr>
            <p:ph type="title" idx="8"/>
          </p:nvPr>
        </p:nvSpPr>
        <p:spPr>
          <a:xfrm>
            <a:off x="724225" y="461075"/>
            <a:ext cx="7218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01.</a:t>
            </a:r>
            <a:endParaRPr/>
          </a:p>
        </p:txBody>
      </p:sp>
      <p:sp>
        <p:nvSpPr>
          <p:cNvPr id="480" name="Google Shape;480;p50"/>
          <p:cNvSpPr txBox="1">
            <a:spLocks noGrp="1"/>
          </p:cNvSpPr>
          <p:nvPr>
            <p:ph type="subTitle" idx="13"/>
          </p:nvPr>
        </p:nvSpPr>
        <p:spPr>
          <a:xfrm>
            <a:off x="5494500" y="1071475"/>
            <a:ext cx="3640500" cy="183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5"/>
                </a:solidFill>
              </a:rPr>
              <a:t>Is it consistent with the canons of justice?</a:t>
            </a:r>
            <a:endParaRPr sz="1600">
              <a:solidFill>
                <a:schemeClr val="accent5"/>
              </a:solidFill>
            </a:endParaRPr>
          </a:p>
          <a:p>
            <a:pPr marL="0" lvl="0" indent="0" algn="l" rtl="0">
              <a:spcBef>
                <a:spcPts val="0"/>
              </a:spcBef>
              <a:spcAft>
                <a:spcPts val="0"/>
              </a:spcAft>
              <a:buNone/>
            </a:pPr>
            <a:endParaRPr>
              <a:solidFill>
                <a:schemeClr val="accent5"/>
              </a:solidFill>
            </a:endParaRPr>
          </a:p>
          <a:p>
            <a:pPr marL="457200" lvl="0" indent="-292100" algn="l" rtl="0">
              <a:spcBef>
                <a:spcPts val="0"/>
              </a:spcBef>
              <a:spcAft>
                <a:spcPts val="0"/>
              </a:spcAft>
              <a:buClr>
                <a:schemeClr val="accent5"/>
              </a:buClr>
              <a:buSzPts val="1000"/>
              <a:buChar char="●"/>
            </a:pPr>
            <a:r>
              <a:rPr lang="en">
                <a:solidFill>
                  <a:schemeClr val="accent5"/>
                </a:solidFill>
              </a:rPr>
              <a:t>No, McDonald’s Corporation is not consistent with the canons of justice with respect to the fair administration of rules.</a:t>
            </a:r>
            <a:endParaRPr>
              <a:solidFill>
                <a:schemeClr val="accent5"/>
              </a:solidFill>
            </a:endParaRPr>
          </a:p>
          <a:p>
            <a:pPr marL="0" lvl="0" indent="0" algn="l" rtl="0">
              <a:spcBef>
                <a:spcPts val="0"/>
              </a:spcBef>
              <a:spcAft>
                <a:spcPts val="0"/>
              </a:spcAft>
              <a:buNone/>
            </a:pPr>
            <a:endParaRPr/>
          </a:p>
        </p:txBody>
      </p:sp>
      <p:sp>
        <p:nvSpPr>
          <p:cNvPr id="481" name="Google Shape;481;p50"/>
          <p:cNvSpPr txBox="1">
            <a:spLocks noGrp="1"/>
          </p:cNvSpPr>
          <p:nvPr>
            <p:ph type="title" idx="14"/>
          </p:nvPr>
        </p:nvSpPr>
        <p:spPr>
          <a:xfrm>
            <a:off x="5520900" y="461075"/>
            <a:ext cx="2910000" cy="57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03.</a:t>
            </a:r>
            <a:endParaRPr/>
          </a:p>
        </p:txBody>
      </p:sp>
      <p:sp>
        <p:nvSpPr>
          <p:cNvPr id="482" name="Google Shape;482;p50"/>
          <p:cNvSpPr txBox="1"/>
          <p:nvPr/>
        </p:nvSpPr>
        <p:spPr>
          <a:xfrm>
            <a:off x="6220500" y="426725"/>
            <a:ext cx="13569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Justice</a:t>
            </a:r>
            <a:endParaRPr/>
          </a:p>
        </p:txBody>
      </p:sp>
      <p:sp>
        <p:nvSpPr>
          <p:cNvPr id="483" name="Google Shape;483;p50"/>
          <p:cNvSpPr txBox="1"/>
          <p:nvPr/>
        </p:nvSpPr>
        <p:spPr>
          <a:xfrm>
            <a:off x="1446025" y="2816925"/>
            <a:ext cx="1259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Rights</a:t>
            </a:r>
            <a:endParaRPr/>
          </a:p>
        </p:txBody>
      </p:sp>
      <p:sp>
        <p:nvSpPr>
          <p:cNvPr id="484" name="Google Shape;484;p50"/>
          <p:cNvSpPr txBox="1"/>
          <p:nvPr/>
        </p:nvSpPr>
        <p:spPr>
          <a:xfrm>
            <a:off x="6297450" y="2816925"/>
            <a:ext cx="1203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4"/>
                </a:solidFill>
                <a:latin typeface="Anton"/>
                <a:ea typeface="Anton"/>
                <a:cs typeface="Anton"/>
                <a:sym typeface="Anton"/>
              </a:rPr>
              <a:t>Caring</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488"/>
        <p:cNvGrpSpPr/>
        <p:nvPr/>
      </p:nvGrpSpPr>
      <p:grpSpPr>
        <a:xfrm>
          <a:off x="0" y="0"/>
          <a:ext cx="0" cy="0"/>
          <a:chOff x="0" y="0"/>
          <a:chExt cx="0" cy="0"/>
        </a:xfrm>
      </p:grpSpPr>
      <p:sp>
        <p:nvSpPr>
          <p:cNvPr id="489" name="Google Shape;489;p51"/>
          <p:cNvSpPr txBox="1">
            <a:spLocks noGrp="1"/>
          </p:cNvSpPr>
          <p:nvPr>
            <p:ph type="body" idx="1"/>
          </p:nvPr>
        </p:nvSpPr>
        <p:spPr>
          <a:xfrm>
            <a:off x="724200" y="1228675"/>
            <a:ext cx="7695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What portions of their ethical behaviors, standards, policies and practices do you support?</a:t>
            </a:r>
            <a:endParaRPr sz="2000"/>
          </a:p>
          <a:p>
            <a:pPr marL="457200" lvl="0" indent="-355600" algn="l" rtl="0">
              <a:spcBef>
                <a:spcPts val="1600"/>
              </a:spcBef>
              <a:spcAft>
                <a:spcPts val="0"/>
              </a:spcAft>
              <a:buSzPts val="2000"/>
              <a:buChar char="●"/>
            </a:pPr>
            <a:r>
              <a:rPr lang="en" sz="2000"/>
              <a:t>Innovation</a:t>
            </a:r>
            <a:endParaRPr sz="2000"/>
          </a:p>
          <a:p>
            <a:pPr marL="914400" lvl="1" indent="-355600" algn="l" rtl="0">
              <a:spcBef>
                <a:spcPts val="0"/>
              </a:spcBef>
              <a:spcAft>
                <a:spcPts val="0"/>
              </a:spcAft>
              <a:buSzPts val="2000"/>
              <a:buChar char="○"/>
            </a:pPr>
            <a:r>
              <a:rPr lang="en" sz="2000"/>
              <a:t>Ordering kiosks, order ahead</a:t>
            </a:r>
            <a:endParaRPr sz="2000"/>
          </a:p>
          <a:p>
            <a:pPr marL="457200" lvl="0" indent="-355600" algn="l" rtl="0">
              <a:spcBef>
                <a:spcPts val="0"/>
              </a:spcBef>
              <a:spcAft>
                <a:spcPts val="0"/>
              </a:spcAft>
              <a:buSzPts val="2000"/>
              <a:buChar char="●"/>
            </a:pPr>
            <a:r>
              <a:rPr lang="en" sz="2000"/>
              <a:t>Automation</a:t>
            </a:r>
            <a:endParaRPr sz="2000"/>
          </a:p>
          <a:p>
            <a:pPr marL="457200" lvl="0" indent="-355600" algn="l" rtl="0">
              <a:spcBef>
                <a:spcPts val="0"/>
              </a:spcBef>
              <a:spcAft>
                <a:spcPts val="0"/>
              </a:spcAft>
              <a:buSzPts val="2000"/>
              <a:buChar char="●"/>
            </a:pPr>
            <a:r>
              <a:rPr lang="en" sz="2000"/>
              <a:t>Efficiency</a:t>
            </a:r>
            <a:endParaRPr sz="2000"/>
          </a:p>
          <a:p>
            <a:pPr marL="457200" lvl="0" indent="-355600" algn="l" rtl="0">
              <a:spcBef>
                <a:spcPts val="0"/>
              </a:spcBef>
              <a:spcAft>
                <a:spcPts val="0"/>
              </a:spcAft>
              <a:buSzPts val="2000"/>
              <a:buChar char="●"/>
            </a:pPr>
            <a:r>
              <a:rPr lang="en" sz="2000"/>
              <a:t>General standards/policies are as expected but need to be more strict</a:t>
            </a:r>
            <a:endParaRPr sz="2000"/>
          </a:p>
          <a:p>
            <a:pPr marL="0" lvl="0" indent="0" algn="l" rtl="0">
              <a:spcBef>
                <a:spcPts val="1600"/>
              </a:spcBef>
              <a:spcAft>
                <a:spcPts val="1600"/>
              </a:spcAft>
              <a:buNone/>
            </a:pPr>
            <a:endParaRPr sz="2000"/>
          </a:p>
        </p:txBody>
      </p:sp>
      <p:sp>
        <p:nvSpPr>
          <p:cNvPr id="490" name="Google Shape;490;p51"/>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accent1"/>
                </a:solidFill>
              </a:rPr>
              <a:t>Substantive </a:t>
            </a:r>
            <a:r>
              <a:rPr lang="en" sz="3000"/>
              <a:t>Conclusions: Part 1</a:t>
            </a:r>
            <a:endParaRPr sz="3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494"/>
        <p:cNvGrpSpPr/>
        <p:nvPr/>
      </p:nvGrpSpPr>
      <p:grpSpPr>
        <a:xfrm>
          <a:off x="0" y="0"/>
          <a:ext cx="0" cy="0"/>
          <a:chOff x="0" y="0"/>
          <a:chExt cx="0" cy="0"/>
        </a:xfrm>
      </p:grpSpPr>
      <p:sp>
        <p:nvSpPr>
          <p:cNvPr id="495" name="Google Shape;495;p52"/>
          <p:cNvSpPr txBox="1">
            <a:spLocks noGrp="1"/>
          </p:cNvSpPr>
          <p:nvPr>
            <p:ph type="body" idx="1"/>
          </p:nvPr>
        </p:nvSpPr>
        <p:spPr>
          <a:xfrm>
            <a:off x="724200" y="1228675"/>
            <a:ext cx="7695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Is this a company you would like to work for and be affiliated?</a:t>
            </a:r>
            <a:endParaRPr sz="2000"/>
          </a:p>
          <a:p>
            <a:pPr marL="457200" lvl="0" indent="-355600" algn="l" rtl="0">
              <a:spcBef>
                <a:spcPts val="1600"/>
              </a:spcBef>
              <a:spcAft>
                <a:spcPts val="0"/>
              </a:spcAft>
              <a:buSzPts val="2000"/>
              <a:buChar char="●"/>
            </a:pPr>
            <a:r>
              <a:rPr lang="en" sz="2000"/>
              <a:t>We do not support an organization that does not ensure a safe work environment with the absence of discrimination, sexual harassment, and low wages.</a:t>
            </a:r>
            <a:endParaRPr sz="2000"/>
          </a:p>
          <a:p>
            <a:pPr marL="914400" lvl="1" indent="-355600" algn="l" rtl="0">
              <a:spcBef>
                <a:spcPts val="0"/>
              </a:spcBef>
              <a:spcAft>
                <a:spcPts val="0"/>
              </a:spcAft>
              <a:buSzPts val="2000"/>
              <a:buChar char="○"/>
            </a:pPr>
            <a:r>
              <a:rPr lang="en" sz="2000"/>
              <a:t>No, we would not like to work for or be affiliated with the McDonald’s Corporation.</a:t>
            </a:r>
            <a:endParaRPr sz="2000"/>
          </a:p>
          <a:p>
            <a:pPr marL="0" lvl="0" indent="0" algn="l" rtl="0">
              <a:spcBef>
                <a:spcPts val="1600"/>
              </a:spcBef>
              <a:spcAft>
                <a:spcPts val="0"/>
              </a:spcAft>
              <a:buNone/>
            </a:pPr>
            <a:r>
              <a:rPr lang="en" sz="2000"/>
              <a:t>	</a:t>
            </a:r>
            <a:endParaRPr sz="2000"/>
          </a:p>
          <a:p>
            <a:pPr marL="0" lvl="0" indent="0" algn="l" rtl="0">
              <a:spcBef>
                <a:spcPts val="1600"/>
              </a:spcBef>
              <a:spcAft>
                <a:spcPts val="1600"/>
              </a:spcAft>
              <a:buNone/>
            </a:pPr>
            <a:endParaRPr sz="2000"/>
          </a:p>
        </p:txBody>
      </p:sp>
      <p:sp>
        <p:nvSpPr>
          <p:cNvPr id="496" name="Google Shape;496;p52"/>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accent1"/>
                </a:solidFill>
              </a:rPr>
              <a:t>Substantive </a:t>
            </a:r>
            <a:r>
              <a:rPr lang="en" sz="3000"/>
              <a:t>Conclusions: Part 2</a:t>
            </a:r>
            <a:endParaRPr sz="3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00"/>
        <p:cNvGrpSpPr/>
        <p:nvPr/>
      </p:nvGrpSpPr>
      <p:grpSpPr>
        <a:xfrm>
          <a:off x="0" y="0"/>
          <a:ext cx="0" cy="0"/>
          <a:chOff x="0" y="0"/>
          <a:chExt cx="0" cy="0"/>
        </a:xfrm>
      </p:grpSpPr>
      <p:sp>
        <p:nvSpPr>
          <p:cNvPr id="501" name="Google Shape;501;p53"/>
          <p:cNvSpPr txBox="1">
            <a:spLocks noGrp="1"/>
          </p:cNvSpPr>
          <p:nvPr>
            <p:ph type="body" idx="1"/>
          </p:nvPr>
        </p:nvSpPr>
        <p:spPr>
          <a:xfrm>
            <a:off x="724200" y="1228675"/>
            <a:ext cx="7695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What are your overall recommendations?</a:t>
            </a:r>
            <a:endParaRPr sz="2000"/>
          </a:p>
          <a:p>
            <a:pPr marL="457200" lvl="0" indent="-355600" algn="l" rtl="0">
              <a:spcBef>
                <a:spcPts val="1600"/>
              </a:spcBef>
              <a:spcAft>
                <a:spcPts val="0"/>
              </a:spcAft>
              <a:buSzPts val="2000"/>
              <a:buChar char="●"/>
            </a:pPr>
            <a:r>
              <a:rPr lang="en" sz="2000"/>
              <a:t>Prioritize the well-being of their employees as critical stakeholders.</a:t>
            </a:r>
            <a:endParaRPr sz="2000"/>
          </a:p>
          <a:p>
            <a:pPr marL="457200" lvl="0" indent="-355600" algn="l" rtl="0">
              <a:spcBef>
                <a:spcPts val="0"/>
              </a:spcBef>
              <a:spcAft>
                <a:spcPts val="0"/>
              </a:spcAft>
              <a:buSzPts val="2000"/>
              <a:buChar char="●"/>
            </a:pPr>
            <a:r>
              <a:rPr lang="en" sz="2000"/>
              <a:t>Establish a zero-tolerance policy.</a:t>
            </a:r>
            <a:endParaRPr sz="2000"/>
          </a:p>
          <a:p>
            <a:pPr marL="457200" lvl="0" indent="-355600" algn="l" rtl="0">
              <a:spcBef>
                <a:spcPts val="0"/>
              </a:spcBef>
              <a:spcAft>
                <a:spcPts val="0"/>
              </a:spcAft>
              <a:buSzPts val="2000"/>
              <a:buChar char="●"/>
            </a:pPr>
            <a:r>
              <a:rPr lang="en" sz="2000"/>
              <a:t>Decrease room for ambiguity in the code of conduct.</a:t>
            </a:r>
            <a:endParaRPr sz="2000"/>
          </a:p>
        </p:txBody>
      </p:sp>
      <p:sp>
        <p:nvSpPr>
          <p:cNvPr id="502" name="Google Shape;502;p53"/>
          <p:cNvSpPr txBox="1">
            <a:spLocks noGrp="1"/>
          </p:cNvSpPr>
          <p:nvPr>
            <p:ph type="ctrTitle"/>
          </p:nvPr>
        </p:nvSpPr>
        <p:spPr>
          <a:xfrm>
            <a:off x="1187550" y="41525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accent1"/>
                </a:solidFill>
              </a:rPr>
              <a:t>Substantive </a:t>
            </a:r>
            <a:r>
              <a:rPr lang="en" sz="3000"/>
              <a:t>Conclusions: Part 3</a:t>
            </a:r>
            <a:endParaRPr sz="3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54"/>
          <p:cNvSpPr txBox="1">
            <a:spLocks noGrp="1"/>
          </p:cNvSpPr>
          <p:nvPr>
            <p:ph type="ctrTitle"/>
          </p:nvPr>
        </p:nvSpPr>
        <p:spPr>
          <a:xfrm>
            <a:off x="1187550" y="1669200"/>
            <a:ext cx="6768900" cy="65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8000"/>
              <a:t>Thank you</a:t>
            </a:r>
            <a:endParaRPr sz="8000"/>
          </a:p>
          <a:p>
            <a:pPr marL="0" lvl="0" indent="0" algn="ctr" rtl="0">
              <a:spcBef>
                <a:spcPts val="0"/>
              </a:spcBef>
              <a:spcAft>
                <a:spcPts val="0"/>
              </a:spcAft>
              <a:buNone/>
            </a:pPr>
            <a:r>
              <a:rPr lang="en" sz="3400">
                <a:solidFill>
                  <a:schemeClr val="accent1"/>
                </a:solidFill>
              </a:rPr>
              <a:t>Any Questions?</a:t>
            </a:r>
            <a:endParaRPr sz="3400"/>
          </a:p>
          <a:p>
            <a:pPr marL="0" lvl="0" indent="0" algn="ctr" rtl="0">
              <a:spcBef>
                <a:spcPts val="0"/>
              </a:spcBef>
              <a:spcAft>
                <a:spcPts val="0"/>
              </a:spcAft>
              <a:buNone/>
            </a:pPr>
            <a:endParaRPr sz="3000"/>
          </a:p>
        </p:txBody>
      </p:sp>
    </p:spTree>
  </p:cSld>
  <p:clrMapOvr>
    <a:masterClrMapping/>
  </p:clrMapOvr>
</p:sld>
</file>

<file path=ppt/theme/theme1.xml><?xml version="1.0" encoding="utf-8"?>
<a:theme xmlns:a="http://schemas.openxmlformats.org/drawingml/2006/main" name="Law Center by Slidesgo">
  <a:themeElements>
    <a:clrScheme name="Simple Light">
      <a:dk1>
        <a:srgbClr val="F3F3F3"/>
      </a:dk1>
      <a:lt1>
        <a:srgbClr val="F7F2E2"/>
      </a:lt1>
      <a:dk2>
        <a:srgbClr val="E2D9C3"/>
      </a:dk2>
      <a:lt2>
        <a:srgbClr val="FFC200"/>
      </a:lt2>
      <a:accent1>
        <a:srgbClr val="F09800"/>
      </a:accent1>
      <a:accent2>
        <a:srgbClr val="953F2C"/>
      </a:accent2>
      <a:accent3>
        <a:srgbClr val="65251A"/>
      </a:accent3>
      <a:accent4>
        <a:srgbClr val="3C3F4E"/>
      </a:accent4>
      <a:accent5>
        <a:srgbClr val="333644"/>
      </a:accent5>
      <a:accent6>
        <a:srgbClr val="201F2F"/>
      </a:accent6>
      <a:hlink>
        <a:srgbClr val="F3F3F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1527</Words>
  <Application>Microsoft Macintosh PowerPoint</Application>
  <PresentationFormat>On-screen Show (16:9)</PresentationFormat>
  <Paragraphs>345</Paragraphs>
  <Slides>28</Slides>
  <Notes>28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Anton</vt:lpstr>
      <vt:lpstr>Times New Roman</vt:lpstr>
      <vt:lpstr>Arvo</vt:lpstr>
      <vt:lpstr>Palanquin Dark</vt:lpstr>
      <vt:lpstr>Fira Sans Extra Condensed Medium</vt:lpstr>
      <vt:lpstr>Kirang Haerang</vt:lpstr>
      <vt:lpstr>Glegoo</vt:lpstr>
      <vt:lpstr>Arial</vt:lpstr>
      <vt:lpstr>Overpass Light</vt:lpstr>
      <vt:lpstr>Law Center by Slidesgo</vt:lpstr>
      <vt:lpstr>Ethics &amp; McDonald’s</vt:lpstr>
      <vt:lpstr>PowerPoint Presentation</vt:lpstr>
      <vt:lpstr>The Ethical History of McDonald’s</vt:lpstr>
      <vt:lpstr>PowerPoint Presentation</vt:lpstr>
      <vt:lpstr>PowerPoint Presentation</vt:lpstr>
      <vt:lpstr>Hundreds of policies, but most are legal protection, and for the bottom of the leadership hierarchy.  Policy is to follow the law, with some relevant additions.  Standout Policies: Product Safety Whistleblower Protection Employment Practices Acting in Best Interests Conflicts of Interest Corporate and Social Responsibility Fair Competition and Antitrust </vt:lpstr>
      <vt:lpstr>Aimed at producing effective leaders from top-down within the organization’s structure. Typically start with regional personnel not senior leadership. Training courses for prospective branch managers offered abundantly. Training the managers  Points of emphasis:  Effective Task Delegation Maintaining Effective Hierarchical Communication Establish Protections for Confidential Information Data Privacy (External to Organization) for Employees &amp; Trade Secrets </vt:lpstr>
      <vt:lpstr>Rules and regulations aimed to sponsor moral operation of employees:  Uphold the principles of the Mcdonald's Corporation. Maintain high standards for work and business conduct. Know/utilize the Business Integrity phone line. Fulfill the rigorous expectations for safety and quality. Fulfill the protection of trade secrets. Know reporting retaliation protections. Comprehend human right provisions.</vt:lpstr>
      <vt:lpstr>Phase 2 - Ethics Programs: Stakeholder Matrix</vt:lpstr>
      <vt:lpstr>Phase 2 - Ethics Programs: Stakeholder Matrix</vt:lpstr>
      <vt:lpstr>Successes: Consistency   Brand Saturation and Penetration Automation of Process/Technologies Approach of Modernizing Tradition: Breakfast Menu  Challenges/Failures: Wasteful Practices Environmental Considerations General Consideration of Health Impact</vt:lpstr>
      <vt:lpstr>PowerPoint Presentation</vt:lpstr>
      <vt:lpstr>What About Today?</vt:lpstr>
      <vt:lpstr>Ethical Issue #1 - Corporate Bullying</vt:lpstr>
      <vt:lpstr>— JEREMY O’SULLIVAN</vt:lpstr>
      <vt:lpstr>Stakeholders &amp; Consequences</vt:lpstr>
      <vt:lpstr>02.</vt:lpstr>
      <vt:lpstr>Recommendation</vt:lpstr>
      <vt:lpstr>Ethical Issue #2 - Unethical Working Conditions</vt:lpstr>
      <vt:lpstr>PowerPoint Presentation</vt:lpstr>
      <vt:lpstr>02.</vt:lpstr>
      <vt:lpstr>Ethical Issue #3 - Data and Technology Practices</vt:lpstr>
      <vt:lpstr>PowerPoint Presentation</vt:lpstr>
      <vt:lpstr>02.</vt:lpstr>
      <vt:lpstr>Substantive Conclusions: Part 1</vt:lpstr>
      <vt:lpstr>Substantive Conclusions: Part 2</vt:lpstr>
      <vt:lpstr>Substantive Conclusions: Part 3</vt:lpstr>
      <vt:lpstr>Thank you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&amp; McDonald’s</dc:title>
  <cp:lastModifiedBy>Rogerson, Jack</cp:lastModifiedBy>
  <cp:revision>2</cp:revision>
  <dcterms:modified xsi:type="dcterms:W3CDTF">2022-04-27T03:28:57Z</dcterms:modified>
</cp:coreProperties>
</file>